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9" r:id="rId2"/>
    <p:sldId id="336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</p:sldIdLst>
  <p:sldSz cx="9144000" cy="6858000" type="screen4x3"/>
  <p:notesSz cx="6858000" cy="9144000"/>
  <p:defaultTextStyle>
    <a:lvl1pPr marL="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8042" autoAdjust="0"/>
  </p:normalViewPr>
  <p:slideViewPr>
    <p:cSldViewPr>
      <p:cViewPr varScale="1">
        <p:scale>
          <a:sx n="134" d="100"/>
          <a:sy n="134" d="100"/>
        </p:scale>
        <p:origin x="-11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  <a:extLst/>
          </a:lstStyle>
          <a:p>
            <a:endParaRPr lang="fr-FR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  <a:extLst/>
          </a:lstStyle>
          <a:p>
            <a:fld id="{68F88C59-319B-4332-9A1D-2A62CFCB00D8}" type="datetimeFigureOut">
              <a:rPr lang="fr-FR" smtClean="0"/>
              <a:pPr/>
              <a:t>11/04/13</a:t>
            </a:fld>
            <a:endParaRPr lang="fr-FR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  <a:extLst/>
          </a:lstStyle>
          <a:p>
            <a:endParaRPr lang="fr-FR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  <a:extLst/>
          </a:lstStyle>
          <a:p>
            <a:fld id="{B16A41B8-7DC3-4DB6-84E4-E105629EAA3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5399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  <a:extLst/>
          </a:lstStyle>
          <a:p>
            <a:fld id="{968B300D-05F0-4B43-940D-46DED5A791AD}" type="datetimeFigureOut">
              <a:rPr lang="fr-FR"/>
              <a:pPr/>
              <a:t>11/04/13</a:t>
            </a:fld>
            <a:endParaRPr lang="fr-FR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  <a:extLst/>
          </a:lstStyle>
          <a:p>
            <a:fld id="{9B26CD33-4337-4529-948A-94F6960B2374}" type="slidenum">
              <a:rPr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800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17</a:t>
            </a:fld>
            <a:endParaRPr lang="fr-F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18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uverture de l'alb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 eaLnBrk="1" latinLnBrk="0" hangingPunct="1">
              <a:defRPr kumimoji="0" lang="fr-FR"/>
            </a:lvl1pPr>
            <a:extLst/>
          </a:lstStyle>
          <a:p>
            <a:r>
              <a:rPr kumimoji="0" lang="fr-FR"/>
              <a:t>Cliquez pour ajouter le titre de l'album photo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fr-FR"/>
            </a:pPr>
            <a:endParaRPr kumimoji="0" lang="fr-FR" sz="3200" b="0" i="1" u="none" strike="noStrike" kern="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fr-FR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la date et d'autres informations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11/04/13</a:t>
            </a:fld>
            <a:endParaRPr kumimoji="0" lang="fr-FR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‹#›</a:t>
            </a:fld>
            <a:endParaRPr kumimoji="0" lang="fr-FR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ysage 3 pos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fr-FR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11/04/13</a:t>
            </a:fld>
            <a:endParaRPr kumimoji="0" lang="fr-F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‹#›</a:t>
            </a:fld>
            <a:endParaRPr kumimoji="0" lang="fr-F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oses mélang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11/04/13</a:t>
            </a:fld>
            <a:endParaRPr kumimoji="0" lang="fr-F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‹#›</a:t>
            </a:fld>
            <a:endParaRPr kumimoji="0" lang="fr-F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ortrait 4 poses avec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fr-FR"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fr-FR" sz="1600" baseline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fr-FR" sz="1600" baseline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fr-FR" sz="1600" baseline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11/04/13</a:t>
            </a:fld>
            <a:endParaRPr kumimoji="0" lang="fr-FR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‹#›</a:t>
            </a:fld>
            <a:endParaRPr kumimoji="0" lang="fr-FR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aysage 4 poses avec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fr-FR" sz="1600" baseline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fr-FR" sz="1600" baseline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fr-FR" sz="1600" baseline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fr-FR" sz="1600" baseline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11/04/13</a:t>
            </a:fld>
            <a:endParaRPr kumimoji="0" lang="fr-FR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‹#›</a:t>
            </a:fld>
            <a:endParaRPr kumimoji="0" lang="fr-FR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ortrait 4 poses avec gran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fr-FR" sz="2400" baseline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11/04/13</a:t>
            </a:fld>
            <a:endParaRPr kumimoji="0" lang="fr-FR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‹#›</a:t>
            </a:fld>
            <a:endParaRPr kumimoji="0" lang="fr-FR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poses : portrait 1 pose, paysage 3 po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11/04/13</a:t>
            </a:fld>
            <a:endParaRPr kumimoji="0" lang="fr-FR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‹#›</a:t>
            </a:fld>
            <a:endParaRPr kumimoji="0" lang="fr-FR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poses : paysage 3 poses, portrait 2 po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11/04/13</a:t>
            </a:fld>
            <a:endParaRPr kumimoji="0" lang="fr-FR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‹#›</a:t>
            </a:fld>
            <a:endParaRPr kumimoji="0" lang="fr-FR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poses : portrait 3 poses, paysage 2 po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11/04/13</a:t>
            </a:fld>
            <a:endParaRPr kumimoji="0" lang="fr-FR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‹#›</a:t>
            </a:fld>
            <a:endParaRPr kumimoji="0" lang="fr-FR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ré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fr-FR" sz="1800" i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11/04/13</a:t>
            </a:fld>
            <a:endParaRPr kumimoji="0" lang="fr-F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‹#›</a:t>
            </a:fld>
            <a:endParaRPr kumimoji="0" lang="fr-F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ré 2 pos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fr-FR" sz="1800" i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fr-FR" sz="1800" i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11/04/13</a:t>
            </a:fld>
            <a:endParaRPr kumimoji="0" lang="fr-FR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‹#›</a:t>
            </a:fld>
            <a:endParaRPr kumimoji="0" lang="fr-FR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Pays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fr-FR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11/04/13</a:t>
            </a:fld>
            <a:endParaRPr kumimoji="0" lang="fr-F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‹#›</a:t>
            </a:fld>
            <a:endParaRPr kumimoji="0" lang="fr-F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fr-FR" sz="1800" i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11/04/13</a:t>
            </a:fld>
            <a:endParaRPr kumimoji="0" lang="fr-F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‹#›</a:t>
            </a:fld>
            <a:endParaRPr kumimoji="0" lang="fr-FR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pPr eaLnBrk="1" latinLnBrk="0" hangingPunct="1"/>
            <a:r>
              <a:rPr kumimoji="0" lang="fr-FR" smtClean="0"/>
              <a:t>Cliquez et modifiez le titre</a:t>
            </a:r>
            <a:endParaRPr kumimoji="0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2EC6F-6501-4E04-BD6C-A8A6CABB2C5B}" type="datetimeFigureOut">
              <a:rPr kumimoji="0" lang="fr-FR"/>
              <a:pPr/>
              <a:t>11/04/13</a:t>
            </a:fld>
            <a:endParaRPr kumimoji="0" lang="fr-FR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 kumimoji="0"/>
              <a:pPr/>
              <a:t>‹#›</a:t>
            </a:fld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Portrait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fr-FR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11/04/13</a:t>
            </a:fld>
            <a:endParaRPr kumimoji="0" lang="fr-FR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‹#›</a:t>
            </a:fld>
            <a:endParaRPr kumimoji="0" lang="fr-FR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ysage (plein écra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kumimoji="0" lang="fr-FR" i="0"/>
              <a:t>Cliquez sur l'icône</a:t>
            </a:r>
            <a:r>
              <a:rPr kumimoji="0" lang="fr-FR" i="0" baseline="0"/>
              <a:t> pour ajouter </a:t>
            </a:r>
            <a:r>
              <a:rPr kumimoji="0" lang="fr-FR" i="0"/>
              <a:t>une image en mode Page entière</a:t>
            </a:r>
            <a:endParaRPr kumimoji="0" lang="fr-FR" i="0" baseline="0"/>
          </a:p>
          <a:p>
            <a:pPr marL="0" marR="0" indent="0" algn="ctr">
              <a:buFontTx/>
              <a:buNone/>
            </a:pPr>
            <a:endParaRPr kumimoji="0" lang="fr-FR" i="0"/>
          </a:p>
          <a:p>
            <a:pPr algn="ctr">
              <a:buFontTx/>
              <a:buNone/>
            </a:pPr>
            <a:endParaRPr kumimoji="0" lang="fr-FR" i="0"/>
          </a:p>
          <a:p>
            <a:pPr algn="ctr">
              <a:buFontTx/>
              <a:buNone/>
            </a:pPr>
            <a:endParaRPr kumimoji="0" lang="fr-FR" i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'alb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 eaLnBrk="1" latinLnBrk="0" hangingPunct="1">
              <a:defRPr kumimoji="0" lang="fr-FR" baseline="0"/>
            </a:lvl1pPr>
            <a:extLst/>
          </a:lstStyle>
          <a:p>
            <a:r>
              <a:rPr kumimoji="0" lang="fr-FR"/>
              <a:t>Cliquez pour ajouter un titre de section</a:t>
            </a:r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 eaLnBrk="1" latinLnBrk="0" hangingPunct="1">
              <a:buFontTx/>
              <a:buNone/>
              <a:defRPr kumimoji="0" lang="fr-FR" sz="1800"/>
            </a:lvl1pPr>
            <a:extLst/>
          </a:lstStyle>
          <a:p>
            <a:pPr lvl="0"/>
            <a:r>
              <a:rPr kumimoji="0" lang="fr-FR"/>
              <a:t>Cliquez pour ajouter un sous-titre</a:t>
            </a: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11/04/13</a:t>
            </a:fld>
            <a:endParaRPr kumimoji="0" lang="fr-FR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‹#›</a:t>
            </a:fld>
            <a:endParaRPr kumimoji="0" lang="fr-FR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Portrait 2 poses avec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fr-FR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fr-FR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11/04/13</a:t>
            </a:fld>
            <a:endParaRPr kumimoji="0" lang="fr-F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‹#›</a:t>
            </a:fld>
            <a:endParaRPr kumimoji="0" lang="fr-F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ysage 2 poses avec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fr-FR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fr-FR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11/04/13</a:t>
            </a:fld>
            <a:endParaRPr kumimoji="0" lang="fr-F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‹#›</a:t>
            </a:fld>
            <a:endParaRPr kumimoji="0" lang="fr-FR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oses mélangé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fr-FR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11/04/13</a:t>
            </a:fld>
            <a:endParaRPr kumimoji="0" lang="fr-F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‹#›</a:t>
            </a:fld>
            <a:endParaRPr kumimoji="0" lang="fr-F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rait 3 poses avec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fr-FR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fr-FR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fr-FR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11/04/13</a:t>
            </a:fld>
            <a:endParaRPr kumimoji="0" lang="fr-FR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‹#›</a:t>
            </a:fld>
            <a:endParaRPr kumimoji="0" lang="fr-FR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eaLnBrk="1" latinLnBrk="0" hangingPunct="1"/>
            <a:r>
              <a:rPr kumimoji="0" lang="fr-FR" smtClean="0"/>
              <a:t>Cliquez et modifiez le titre</a:t>
            </a:r>
            <a:endParaRPr kumimoji="0" lang="en-US" smtClean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lang="fr-FR"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11/04/13</a:t>
            </a:fld>
            <a:endParaRPr kumimoji="0" lang="fr-FR" sz="120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lang="fr-FR"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kumimoji="0" lang="fr-FR" sz="120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lang="fr-FR"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‹#›</a:t>
            </a:fld>
            <a:endParaRPr kumimoji="0" lang="fr-FR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fr-FR"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 lang="fr-FR">
          <a:solidFill>
            <a:schemeClr val="tx2"/>
          </a:solidFill>
        </a:defRPr>
      </a:lvl2pPr>
      <a:lvl3pPr eaLnBrk="1" latinLnBrk="0" hangingPunct="1">
        <a:defRPr kumimoji="0" lang="fr-FR">
          <a:solidFill>
            <a:schemeClr val="tx2"/>
          </a:solidFill>
        </a:defRPr>
      </a:lvl3pPr>
      <a:lvl4pPr eaLnBrk="1" latinLnBrk="0" hangingPunct="1">
        <a:defRPr kumimoji="0" lang="fr-FR">
          <a:solidFill>
            <a:schemeClr val="tx2"/>
          </a:solidFill>
        </a:defRPr>
      </a:lvl4pPr>
      <a:lvl5pPr eaLnBrk="1" latinLnBrk="0" hangingPunct="1">
        <a:defRPr kumimoji="0" lang="fr-FR">
          <a:solidFill>
            <a:schemeClr val="tx2"/>
          </a:solidFill>
        </a:defRPr>
      </a:lvl5pPr>
      <a:lvl6pPr eaLnBrk="1" latinLnBrk="0" hangingPunct="1">
        <a:defRPr kumimoji="0" lang="fr-FR">
          <a:solidFill>
            <a:schemeClr val="tx2"/>
          </a:solidFill>
        </a:defRPr>
      </a:lvl6pPr>
      <a:lvl7pPr eaLnBrk="1" latinLnBrk="0" hangingPunct="1">
        <a:defRPr kumimoji="0" lang="fr-FR">
          <a:solidFill>
            <a:schemeClr val="tx2"/>
          </a:solidFill>
        </a:defRPr>
      </a:lvl7pPr>
      <a:lvl8pPr eaLnBrk="1" latinLnBrk="0" hangingPunct="1">
        <a:defRPr kumimoji="0" lang="fr-FR">
          <a:solidFill>
            <a:schemeClr val="tx2"/>
          </a:solidFill>
        </a:defRPr>
      </a:lvl8pPr>
      <a:lvl9pPr eaLnBrk="1" latinLnBrk="0" hangingPunct="1">
        <a:defRPr kumimoji="0" lang="fr-FR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fr-FR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fr-FR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fr-FR"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fr-FR"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Grp="1"/>
          </p:cNvSpPr>
          <p:nvPr>
            <p:ph type="body" sz="quarter" idx="10"/>
          </p:nvPr>
        </p:nvSpPr>
        <p:spPr>
          <a:xfrm>
            <a:off x="2133600" y="5562600"/>
            <a:ext cx="4800600" cy="381001"/>
          </a:xfrm>
        </p:spPr>
        <p:txBody>
          <a:bodyPr/>
          <a:lstStyle/>
          <a:p>
            <a:r>
              <a:rPr lang="fr-FR" dirty="0" smtClean="0">
                <a:solidFill>
                  <a:srgbClr val="3366FF"/>
                </a:solidFill>
              </a:rPr>
              <a:t>ITINERAIRES </a:t>
            </a:r>
            <a:r>
              <a:rPr lang="fr-FR" dirty="0" smtClean="0">
                <a:solidFill>
                  <a:srgbClr val="3366FF"/>
                </a:solidFill>
              </a:rPr>
              <a:t>CIRCUITS COURTS 2013 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1" y="5867400"/>
            <a:ext cx="5410200" cy="685800"/>
          </a:xfrm>
        </p:spPr>
        <p:txBody>
          <a:bodyPr/>
          <a:lstStyle/>
          <a:p>
            <a:r>
              <a:rPr lang="fr-FR" dirty="0" smtClean="0"/>
              <a:t>CYCLO-CLUB-CARNAC</a:t>
            </a:r>
            <a:endParaRPr lang="fr-FR" dirty="0"/>
          </a:p>
        </p:txBody>
      </p:sp>
      <p:pic>
        <p:nvPicPr>
          <p:cNvPr id="4" name="Espace réservé pour une image  3" descr="logo.jpg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r="944"/>
          <a:stretch>
            <a:fillRect/>
          </a:stretch>
        </p:blipFill>
        <p:spPr>
          <a:xfrm>
            <a:off x="7848600" y="5486400"/>
            <a:ext cx="1066800" cy="10668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667000" y="609600"/>
            <a:ext cx="1752600" cy="31700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</a:p>
          <a:p>
            <a:pPr algn="ctr"/>
            <a:r>
              <a:rPr lang="fr-FR" sz="2000" baseline="30000" dirty="0" smtClean="0"/>
              <a:t>ERDEVEN</a:t>
            </a:r>
          </a:p>
          <a:p>
            <a:pPr algn="ctr"/>
            <a:r>
              <a:rPr lang="fr-FR" sz="2000" baseline="30000" dirty="0" smtClean="0"/>
              <a:t>4 CHEMINS</a:t>
            </a:r>
          </a:p>
          <a:p>
            <a:pPr algn="ctr"/>
            <a:r>
              <a:rPr lang="fr-FR" sz="2000" baseline="30000" dirty="0" smtClean="0"/>
              <a:t>BELZ</a:t>
            </a:r>
          </a:p>
          <a:p>
            <a:pPr algn="ctr"/>
            <a:r>
              <a:rPr lang="fr-FR" sz="2000" baseline="30000" dirty="0" smtClean="0"/>
              <a:t>LANDAUL</a:t>
            </a:r>
          </a:p>
          <a:p>
            <a:pPr algn="ctr"/>
            <a:r>
              <a:rPr lang="fr-FR" sz="2000" baseline="30000" dirty="0" smtClean="0"/>
              <a:t>PLUVIGNER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ST ANNE D’AURAY</a:t>
            </a:r>
          </a:p>
          <a:p>
            <a:pPr algn="ctr"/>
            <a:r>
              <a:rPr lang="fr-FR" sz="2000" baseline="30000" dirty="0" smtClean="0"/>
              <a:t>LA CHARTREUSE</a:t>
            </a:r>
          </a:p>
          <a:p>
            <a:pPr algn="ctr"/>
            <a:r>
              <a:rPr lang="fr-FR" sz="2000" baseline="30000" dirty="0" smtClean="0"/>
              <a:t>AURAY GARE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KERNAUD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58KM</a:t>
            </a:r>
            <a:endParaRPr lang="fr-FR" sz="2000" b="1" baseline="30000" dirty="0">
              <a:solidFill>
                <a:srgbClr val="3366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3400" y="609600"/>
            <a:ext cx="1676400" cy="27597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/>
              <a:t>PLOEMEL MENDON </a:t>
            </a:r>
            <a:r>
              <a:rPr lang="fr-FR" sz="2000" baseline="30000" dirty="0" smtClean="0"/>
              <a:t>PLUVIGNER TREDOUE</a:t>
            </a:r>
          </a:p>
          <a:p>
            <a:pPr algn="ctr"/>
            <a:r>
              <a:rPr lang="fr-FR" sz="2000" baseline="30000" dirty="0" smtClean="0"/>
              <a:t>BRECH</a:t>
            </a:r>
            <a:endParaRPr lang="fr-FR" sz="2000" baseline="30000" dirty="0"/>
          </a:p>
          <a:p>
            <a:pPr algn="ctr"/>
            <a:r>
              <a:rPr lang="fr-FR" sz="2000" baseline="30000" dirty="0"/>
              <a:t>ST DEGAN AURAY-GARE </a:t>
            </a:r>
            <a:r>
              <a:rPr lang="fr-FR" sz="2000" baseline="30000" dirty="0" smtClean="0"/>
              <a:t>KERNAUD 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55KM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876800" y="609600"/>
            <a:ext cx="1676400" cy="35804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/>
              <a:t>KERMARIO KERGROIX PLOEMEL AURAY-GARE TREAURAY</a:t>
            </a:r>
          </a:p>
          <a:p>
            <a:pPr algn="ctr"/>
            <a:r>
              <a:rPr lang="fr-FR" sz="2000" baseline="30000" dirty="0"/>
              <a:t>STE ANNE D'AURAY MERIADEC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LE KENYAH</a:t>
            </a:r>
          </a:p>
          <a:p>
            <a:pPr algn="ctr"/>
            <a:r>
              <a:rPr lang="fr-FR" sz="2000" baseline="30000" dirty="0" smtClean="0"/>
              <a:t>PLOUGOUMLEN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LE </a:t>
            </a:r>
            <a:r>
              <a:rPr lang="fr-FR" sz="2000" baseline="30000" dirty="0"/>
              <a:t>BONO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AURAY </a:t>
            </a:r>
          </a:p>
          <a:p>
            <a:pPr algn="ctr"/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60KM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010400" y="609600"/>
            <a:ext cx="1676400" cy="27597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LE MOUSTOIR AURAY PLUNERET </a:t>
            </a:r>
            <a:r>
              <a:rPr lang="fr-FR" sz="2000" baseline="30000" dirty="0" smtClean="0"/>
              <a:t>MERIADEC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PLUMERGAT </a:t>
            </a:r>
            <a:r>
              <a:rPr lang="fr-FR" sz="2000" baseline="30000" dirty="0"/>
              <a:t>BRECH KERSTRAN </a:t>
            </a:r>
            <a:r>
              <a:rPr lang="fr-FR" sz="2000" baseline="30000" dirty="0" smtClean="0"/>
              <a:t>PLOEMEL CARNAC</a:t>
            </a:r>
          </a:p>
          <a:p>
            <a:pPr algn="ctr"/>
            <a:endParaRPr lang="fr-FR" sz="2000" b="1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57KM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53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146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54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482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55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80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56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00200" y="49530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3366FF"/>
                </a:solidFill>
              </a:rPr>
              <a:t>ITINERAIRES CIRCUITS COURTS 2013 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4" name="Title 6"/>
          <p:cNvSpPr txBox="1">
            <a:spLocks/>
          </p:cNvSpPr>
          <p:nvPr/>
        </p:nvSpPr>
        <p:spPr>
          <a:xfrm>
            <a:off x="1524000" y="5562600"/>
            <a:ext cx="5410200" cy="685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fr-FR" sz="3200" cap="all" baseline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 lang="fr-FR">
                <a:solidFill>
                  <a:schemeClr val="tx2"/>
                </a:solidFill>
              </a:defRPr>
            </a:lvl2pPr>
            <a:lvl3pPr eaLnBrk="1" latinLnBrk="0" hangingPunct="1">
              <a:defRPr kumimoji="0" lang="fr-FR">
                <a:solidFill>
                  <a:schemeClr val="tx2"/>
                </a:solidFill>
              </a:defRPr>
            </a:lvl3pPr>
            <a:lvl4pPr eaLnBrk="1" latinLnBrk="0" hangingPunct="1">
              <a:defRPr kumimoji="0" lang="fr-FR">
                <a:solidFill>
                  <a:schemeClr val="tx2"/>
                </a:solidFill>
              </a:defRPr>
            </a:lvl4pPr>
            <a:lvl5pPr eaLnBrk="1" latinLnBrk="0" hangingPunct="1">
              <a:defRPr kumimoji="0" lang="fr-FR">
                <a:solidFill>
                  <a:schemeClr val="tx2"/>
                </a:solidFill>
              </a:defRPr>
            </a:lvl5pPr>
            <a:lvl6pPr eaLnBrk="1" latinLnBrk="0" hangingPunct="1">
              <a:defRPr kumimoji="0" lang="fr-FR">
                <a:solidFill>
                  <a:schemeClr val="tx2"/>
                </a:solidFill>
              </a:defRPr>
            </a:lvl6pPr>
            <a:lvl7pPr eaLnBrk="1" latinLnBrk="0" hangingPunct="1">
              <a:defRPr kumimoji="0" lang="fr-FR">
                <a:solidFill>
                  <a:schemeClr val="tx2"/>
                </a:solidFill>
              </a:defRPr>
            </a:lvl7pPr>
            <a:lvl8pPr eaLnBrk="1" latinLnBrk="0" hangingPunct="1">
              <a:defRPr kumimoji="0" lang="fr-FR">
                <a:solidFill>
                  <a:schemeClr val="tx2"/>
                </a:solidFill>
              </a:defRPr>
            </a:lvl8pPr>
            <a:lvl9pPr eaLnBrk="1" latinLnBrk="0" hangingPunct="1">
              <a:defRPr kumimoji="0" lang="fr-FR">
                <a:solidFill>
                  <a:schemeClr val="tx2"/>
                </a:solidFill>
              </a:defRPr>
            </a:lvl9pPr>
            <a:extLst/>
          </a:lstStyle>
          <a:p>
            <a:r>
              <a:rPr lang="fr-FR" smtClean="0"/>
              <a:t>CYCLO-CLUB-CARNAC</a:t>
            </a:r>
            <a:endParaRPr lang="fr-FR" dirty="0"/>
          </a:p>
        </p:txBody>
      </p:sp>
      <p:pic>
        <p:nvPicPr>
          <p:cNvPr id="19" name="Espace réservé pour une image  3" descr="logo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r="944"/>
          <a:stretch>
            <a:fillRect/>
          </a:stretch>
        </p:blipFill>
        <p:spPr>
          <a:xfrm>
            <a:off x="7315200" y="5029200"/>
            <a:ext cx="1066800" cy="1066800"/>
          </a:xfrm>
        </p:spPr>
      </p:pic>
    </p:spTree>
    <p:extLst>
      <p:ext uri="{BB962C8B-B14F-4D97-AF65-F5344CB8AC3E}">
        <p14:creationId xmlns:p14="http://schemas.microsoft.com/office/powerpoint/2010/main" val="310587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743200" y="609600"/>
            <a:ext cx="1447800" cy="33752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/>
              <a:t>ERDEVEN PONT-LOROIS PLOUHINEC D170</a:t>
            </a:r>
          </a:p>
          <a:p>
            <a:pPr algn="ctr"/>
            <a:r>
              <a:rPr lang="fr-FR" sz="2000" baseline="30000" dirty="0"/>
              <a:t>BEG ER LANN </a:t>
            </a:r>
            <a:r>
              <a:rPr lang="fr-FR" sz="2000" baseline="30000" dirty="0" smtClean="0"/>
              <a:t>MERLEVENEZ NOSTANG </a:t>
            </a:r>
            <a:r>
              <a:rPr lang="fr-FR" sz="2000" baseline="30000" dirty="0"/>
              <a:t>STE-HELENE PONT-LOROIS BELZ PLOEMEL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59KM</a:t>
            </a:r>
            <a:endParaRPr lang="fr-FR" sz="2000" b="1" baseline="30000" dirty="0">
              <a:solidFill>
                <a:srgbClr val="3366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57200" y="609600"/>
            <a:ext cx="1447800" cy="31700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</a:p>
          <a:p>
            <a:pPr algn="ctr"/>
            <a:r>
              <a:rPr lang="fr-FR" sz="2000" baseline="30000" dirty="0" smtClean="0"/>
              <a:t>AURAY </a:t>
            </a:r>
            <a:r>
              <a:rPr lang="fr-FR" sz="2000" baseline="30000" dirty="0"/>
              <a:t>PLUNERET </a:t>
            </a:r>
            <a:r>
              <a:rPr lang="fr-FR" sz="2000" baseline="30000" dirty="0" smtClean="0"/>
              <a:t>MERIADEC</a:t>
            </a:r>
          </a:p>
          <a:p>
            <a:pPr algn="ctr"/>
            <a:r>
              <a:rPr lang="fr-FR" sz="2000" baseline="30000" dirty="0" smtClean="0"/>
              <a:t> D 150 </a:t>
            </a:r>
          </a:p>
          <a:p>
            <a:pPr algn="ctr"/>
            <a:r>
              <a:rPr lang="fr-FR" sz="2000" baseline="30000" dirty="0" smtClean="0"/>
              <a:t>D 308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PLUMERGAT </a:t>
            </a:r>
            <a:r>
              <a:rPr lang="fr-FR" sz="2000" baseline="30000" dirty="0"/>
              <a:t>BRECH KERSTRAN TOULHOUËT PLOEMEL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62KM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953000" y="609600"/>
            <a:ext cx="1447800" cy="255454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/>
              <a:t>AURAY</a:t>
            </a:r>
          </a:p>
          <a:p>
            <a:pPr algn="ctr"/>
            <a:r>
              <a:rPr lang="fr-FR" sz="2000" baseline="30000" dirty="0"/>
              <a:t>BRECH PLUMERGAT </a:t>
            </a:r>
            <a:r>
              <a:rPr lang="fr-FR" sz="2000" baseline="30000" dirty="0" smtClean="0"/>
              <a:t>PLUVIGNER </a:t>
            </a:r>
            <a:r>
              <a:rPr lang="fr-FR" sz="2000" baseline="30000" dirty="0"/>
              <a:t>LANDAUL MENDON PLOEMEL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64KM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934200" y="609600"/>
            <a:ext cx="1828800" cy="33752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LE PÔ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ERDEVEN </a:t>
            </a:r>
          </a:p>
          <a:p>
            <a:pPr algn="ctr"/>
            <a:r>
              <a:rPr lang="fr-FR" sz="2000" baseline="30000" dirty="0" smtClean="0"/>
              <a:t>4 CHEMINS</a:t>
            </a:r>
          </a:p>
          <a:p>
            <a:pPr algn="ctr"/>
            <a:r>
              <a:rPr lang="fr-FR" sz="2000" baseline="30000" dirty="0" smtClean="0"/>
              <a:t>BELZ</a:t>
            </a:r>
          </a:p>
          <a:p>
            <a:pPr algn="ctr"/>
            <a:r>
              <a:rPr lang="fr-FR" sz="2000" baseline="30000" dirty="0" smtClean="0"/>
              <a:t>MENDON LANDAUL</a:t>
            </a:r>
          </a:p>
          <a:p>
            <a:pPr algn="ctr"/>
            <a:r>
              <a:rPr lang="fr-FR" sz="2000" baseline="30000" dirty="0" smtClean="0"/>
              <a:t>PLUVIGNER </a:t>
            </a:r>
            <a:r>
              <a:rPr lang="fr-FR" sz="2000" baseline="30000" dirty="0"/>
              <a:t>BRECH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AURAY</a:t>
            </a:r>
            <a:r>
              <a:rPr lang="fr-FR" sz="2000" baseline="30000" dirty="0"/>
              <a:t>-GARE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TOULCHIGNANETPLOEMEL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>
                <a:solidFill>
                  <a:srgbClr val="3366FF"/>
                </a:solidFill>
              </a:rPr>
              <a:t>62KM</a:t>
            </a:r>
            <a:endParaRPr lang="fr-FR" sz="2000" baseline="30000" dirty="0" smtClean="0">
              <a:solidFill>
                <a:srgbClr val="3366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57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146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71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482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72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80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73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00200" y="49530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3366FF"/>
                </a:solidFill>
              </a:rPr>
              <a:t>ITINERAIRES CIRCUITS COURTS 2013 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4" name="Title 6"/>
          <p:cNvSpPr txBox="1">
            <a:spLocks/>
          </p:cNvSpPr>
          <p:nvPr/>
        </p:nvSpPr>
        <p:spPr>
          <a:xfrm>
            <a:off x="1524000" y="5562600"/>
            <a:ext cx="5410200" cy="685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fr-FR" sz="3200" cap="all" baseline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 lang="fr-FR">
                <a:solidFill>
                  <a:schemeClr val="tx2"/>
                </a:solidFill>
              </a:defRPr>
            </a:lvl2pPr>
            <a:lvl3pPr eaLnBrk="1" latinLnBrk="0" hangingPunct="1">
              <a:defRPr kumimoji="0" lang="fr-FR">
                <a:solidFill>
                  <a:schemeClr val="tx2"/>
                </a:solidFill>
              </a:defRPr>
            </a:lvl3pPr>
            <a:lvl4pPr eaLnBrk="1" latinLnBrk="0" hangingPunct="1">
              <a:defRPr kumimoji="0" lang="fr-FR">
                <a:solidFill>
                  <a:schemeClr val="tx2"/>
                </a:solidFill>
              </a:defRPr>
            </a:lvl4pPr>
            <a:lvl5pPr eaLnBrk="1" latinLnBrk="0" hangingPunct="1">
              <a:defRPr kumimoji="0" lang="fr-FR">
                <a:solidFill>
                  <a:schemeClr val="tx2"/>
                </a:solidFill>
              </a:defRPr>
            </a:lvl5pPr>
            <a:lvl6pPr eaLnBrk="1" latinLnBrk="0" hangingPunct="1">
              <a:defRPr kumimoji="0" lang="fr-FR">
                <a:solidFill>
                  <a:schemeClr val="tx2"/>
                </a:solidFill>
              </a:defRPr>
            </a:lvl6pPr>
            <a:lvl7pPr eaLnBrk="1" latinLnBrk="0" hangingPunct="1">
              <a:defRPr kumimoji="0" lang="fr-FR">
                <a:solidFill>
                  <a:schemeClr val="tx2"/>
                </a:solidFill>
              </a:defRPr>
            </a:lvl7pPr>
            <a:lvl8pPr eaLnBrk="1" latinLnBrk="0" hangingPunct="1">
              <a:defRPr kumimoji="0" lang="fr-FR">
                <a:solidFill>
                  <a:schemeClr val="tx2"/>
                </a:solidFill>
              </a:defRPr>
            </a:lvl8pPr>
            <a:lvl9pPr eaLnBrk="1" latinLnBrk="0" hangingPunct="1">
              <a:defRPr kumimoji="0" lang="fr-FR">
                <a:solidFill>
                  <a:schemeClr val="tx2"/>
                </a:solidFill>
              </a:defRPr>
            </a:lvl9pPr>
            <a:extLst/>
          </a:lstStyle>
          <a:p>
            <a:r>
              <a:rPr lang="fr-FR" smtClean="0"/>
              <a:t>CYCLO-CLUB-CARNAC</a:t>
            </a:r>
            <a:endParaRPr lang="fr-FR" dirty="0"/>
          </a:p>
        </p:txBody>
      </p:sp>
      <p:pic>
        <p:nvPicPr>
          <p:cNvPr id="19" name="Espace réservé pour une image  3" descr="logo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r="944"/>
          <a:stretch>
            <a:fillRect/>
          </a:stretch>
        </p:blipFill>
        <p:spPr>
          <a:xfrm>
            <a:off x="7315200" y="5029200"/>
            <a:ext cx="1066800" cy="1066800"/>
          </a:xfrm>
        </p:spPr>
      </p:pic>
    </p:spTree>
    <p:extLst>
      <p:ext uri="{BB962C8B-B14F-4D97-AF65-F5344CB8AC3E}">
        <p14:creationId xmlns:p14="http://schemas.microsoft.com/office/powerpoint/2010/main" val="112486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667000" y="609600"/>
            <a:ext cx="1676400" cy="39908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KERMARIO KERGROIX PLOEMEL AURAY-GARE TREAURAY</a:t>
            </a:r>
          </a:p>
          <a:p>
            <a:pPr algn="ctr"/>
            <a:r>
              <a:rPr lang="fr-FR" sz="2000" baseline="30000" dirty="0"/>
              <a:t>STE ANNE D'AURAY </a:t>
            </a:r>
          </a:p>
          <a:p>
            <a:pPr algn="ctr"/>
            <a:r>
              <a:rPr lang="fr-FR" sz="2000" baseline="30000" dirty="0" smtClean="0"/>
              <a:t>MERIADEC</a:t>
            </a:r>
          </a:p>
          <a:p>
            <a:pPr algn="ctr"/>
            <a:r>
              <a:rPr lang="fr-FR" sz="2000" baseline="30000" dirty="0" smtClean="0"/>
              <a:t> LE KENYAH PLOUGOUMLEN LE </a:t>
            </a:r>
            <a:r>
              <a:rPr lang="fr-FR" sz="2000" baseline="30000" dirty="0"/>
              <a:t>BONO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AURAY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LA TRINITE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LE </a:t>
            </a:r>
            <a:r>
              <a:rPr lang="fr-FR" sz="2000" baseline="30000" dirty="0"/>
              <a:t>MENDU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="1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65KM</a:t>
            </a:r>
            <a:endParaRPr lang="fr-FR" sz="2000" b="1" baseline="30000" dirty="0">
              <a:solidFill>
                <a:srgbClr val="3366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81000" y="609600"/>
            <a:ext cx="1828800" cy="378565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PLAGE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LA TRINITE RIVIERE </a:t>
            </a:r>
            <a:r>
              <a:rPr lang="fr-FR" sz="2000" baseline="30000" dirty="0" smtClean="0"/>
              <a:t>D’AURAY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LE BONO</a:t>
            </a:r>
          </a:p>
          <a:p>
            <a:pPr algn="ctr"/>
            <a:r>
              <a:rPr lang="fr-FR" sz="2000" baseline="30000" dirty="0" smtClean="0"/>
              <a:t>PLOUGOUMLEN</a:t>
            </a:r>
            <a:endParaRPr lang="fr-FR" sz="2000" baseline="30000" dirty="0"/>
          </a:p>
          <a:p>
            <a:pPr algn="ctr"/>
            <a:r>
              <a:rPr lang="fr-FR" sz="2000" baseline="30000" dirty="0"/>
              <a:t>MERIADEC</a:t>
            </a:r>
          </a:p>
          <a:p>
            <a:pPr algn="ctr"/>
            <a:r>
              <a:rPr lang="fr-FR" sz="2000" baseline="30000" dirty="0"/>
              <a:t>STE ANNE D'AURAY TREAURAY AURAY-GARE</a:t>
            </a:r>
          </a:p>
          <a:p>
            <a:pPr algn="ctr"/>
            <a:r>
              <a:rPr lang="fr-FR" sz="2000" baseline="30000" dirty="0" smtClean="0"/>
              <a:t>KERNAUD</a:t>
            </a:r>
          </a:p>
          <a:p>
            <a:pPr algn="ctr"/>
            <a:r>
              <a:rPr lang="fr-FR" sz="2000" baseline="30000" dirty="0" smtClean="0"/>
              <a:t>PLOEMEL </a:t>
            </a:r>
            <a:r>
              <a:rPr lang="fr-FR" sz="2000" baseline="30000" dirty="0"/>
              <a:t>KERGROIX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62KM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648200" y="609600"/>
            <a:ext cx="1828800" cy="35804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LE HAHON</a:t>
            </a:r>
          </a:p>
          <a:p>
            <a:pPr algn="ctr"/>
            <a:r>
              <a:rPr lang="fr-FR" sz="2000" baseline="30000" dirty="0"/>
              <a:t>ST-LAURENT</a:t>
            </a:r>
          </a:p>
          <a:p>
            <a:pPr algn="ctr"/>
            <a:r>
              <a:rPr lang="fr-FR" sz="2000" baseline="30000" dirty="0"/>
              <a:t>PONT-FOL</a:t>
            </a:r>
          </a:p>
          <a:p>
            <a:pPr algn="ctr"/>
            <a:r>
              <a:rPr lang="fr-FR" sz="2000" baseline="30000" dirty="0"/>
              <a:t>KERSTRAN</a:t>
            </a:r>
          </a:p>
          <a:p>
            <a:pPr algn="ctr"/>
            <a:r>
              <a:rPr lang="fr-FR" sz="2000" baseline="30000" dirty="0"/>
              <a:t>BRECH</a:t>
            </a:r>
          </a:p>
          <a:p>
            <a:pPr algn="ctr"/>
            <a:r>
              <a:rPr lang="fr-FR" sz="2000" baseline="30000" dirty="0"/>
              <a:t>PLUMERGAT</a:t>
            </a:r>
          </a:p>
          <a:p>
            <a:pPr algn="ctr"/>
            <a:r>
              <a:rPr lang="fr-FR" sz="2000" baseline="30000" dirty="0" smtClean="0"/>
              <a:t>MERIADEC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AURAY</a:t>
            </a:r>
          </a:p>
          <a:p>
            <a:pPr algn="ctr"/>
            <a:r>
              <a:rPr lang="fr-FR" sz="2000" baseline="30000" dirty="0"/>
              <a:t>KERLEANO</a:t>
            </a:r>
          </a:p>
          <a:p>
            <a:pPr algn="ctr"/>
            <a:r>
              <a:rPr lang="fr-FR" sz="2000" baseline="30000" dirty="0"/>
              <a:t>RIVIERE CRACH</a:t>
            </a:r>
          </a:p>
          <a:p>
            <a:pPr algn="ctr"/>
            <a:r>
              <a:rPr lang="fr-FR" sz="2000" baseline="30000" dirty="0"/>
              <a:t>LA TRINITE</a:t>
            </a:r>
          </a:p>
          <a:p>
            <a:pPr algn="ctr"/>
            <a:r>
              <a:rPr lang="fr-FR" sz="2000" baseline="30000" dirty="0"/>
              <a:t>KERLESCAN</a:t>
            </a:r>
          </a:p>
          <a:p>
            <a:pPr algn="ctr"/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63KM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858000" y="609600"/>
            <a:ext cx="1828800" cy="33752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LE HAHON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ST</a:t>
            </a:r>
            <a:r>
              <a:rPr lang="fr-FR" sz="2000" baseline="30000" dirty="0"/>
              <a:t>-LAURENT</a:t>
            </a:r>
          </a:p>
          <a:p>
            <a:pPr algn="ctr"/>
            <a:r>
              <a:rPr lang="fr-FR" sz="2000" baseline="30000" dirty="0"/>
              <a:t>LES MENEQUES MENDON</a:t>
            </a:r>
          </a:p>
          <a:p>
            <a:pPr algn="ctr"/>
            <a:r>
              <a:rPr lang="fr-FR" sz="2000" baseline="30000" dirty="0" smtClean="0"/>
              <a:t>LANDAUL</a:t>
            </a:r>
          </a:p>
          <a:p>
            <a:pPr algn="ctr"/>
            <a:r>
              <a:rPr lang="fr-FR" sz="2000" baseline="30000" dirty="0" smtClean="0"/>
              <a:t> BRECH PLUMERGAT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St ANNE D'AURAY</a:t>
            </a:r>
          </a:p>
          <a:p>
            <a:pPr algn="ctr"/>
            <a:r>
              <a:rPr lang="fr-FR" sz="2000" baseline="30000" dirty="0" smtClean="0"/>
              <a:t>AURAY</a:t>
            </a:r>
            <a:r>
              <a:rPr lang="fr-FR" sz="2000" baseline="30000" dirty="0"/>
              <a:t>-GARE KERNAUD KERGROIX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63KM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74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146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75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958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76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294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77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00200" y="50292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3366FF"/>
                </a:solidFill>
              </a:rPr>
              <a:t>ITINERAIRES CIRCUITS COURTS 2013 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4" name="Title 6"/>
          <p:cNvSpPr txBox="1">
            <a:spLocks/>
          </p:cNvSpPr>
          <p:nvPr/>
        </p:nvSpPr>
        <p:spPr>
          <a:xfrm>
            <a:off x="1524000" y="5715000"/>
            <a:ext cx="5410200" cy="685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fr-FR" sz="3200" cap="all" baseline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 lang="fr-FR">
                <a:solidFill>
                  <a:schemeClr val="tx2"/>
                </a:solidFill>
              </a:defRPr>
            </a:lvl2pPr>
            <a:lvl3pPr eaLnBrk="1" latinLnBrk="0" hangingPunct="1">
              <a:defRPr kumimoji="0" lang="fr-FR">
                <a:solidFill>
                  <a:schemeClr val="tx2"/>
                </a:solidFill>
              </a:defRPr>
            </a:lvl3pPr>
            <a:lvl4pPr eaLnBrk="1" latinLnBrk="0" hangingPunct="1">
              <a:defRPr kumimoji="0" lang="fr-FR">
                <a:solidFill>
                  <a:schemeClr val="tx2"/>
                </a:solidFill>
              </a:defRPr>
            </a:lvl4pPr>
            <a:lvl5pPr eaLnBrk="1" latinLnBrk="0" hangingPunct="1">
              <a:defRPr kumimoji="0" lang="fr-FR">
                <a:solidFill>
                  <a:schemeClr val="tx2"/>
                </a:solidFill>
              </a:defRPr>
            </a:lvl5pPr>
            <a:lvl6pPr eaLnBrk="1" latinLnBrk="0" hangingPunct="1">
              <a:defRPr kumimoji="0" lang="fr-FR">
                <a:solidFill>
                  <a:schemeClr val="tx2"/>
                </a:solidFill>
              </a:defRPr>
            </a:lvl6pPr>
            <a:lvl7pPr eaLnBrk="1" latinLnBrk="0" hangingPunct="1">
              <a:defRPr kumimoji="0" lang="fr-FR">
                <a:solidFill>
                  <a:schemeClr val="tx2"/>
                </a:solidFill>
              </a:defRPr>
            </a:lvl7pPr>
            <a:lvl8pPr eaLnBrk="1" latinLnBrk="0" hangingPunct="1">
              <a:defRPr kumimoji="0" lang="fr-FR">
                <a:solidFill>
                  <a:schemeClr val="tx2"/>
                </a:solidFill>
              </a:defRPr>
            </a:lvl8pPr>
            <a:lvl9pPr eaLnBrk="1" latinLnBrk="0" hangingPunct="1">
              <a:defRPr kumimoji="0" lang="fr-FR">
                <a:solidFill>
                  <a:schemeClr val="tx2"/>
                </a:solidFill>
              </a:defRPr>
            </a:lvl9pPr>
            <a:extLst/>
          </a:lstStyle>
          <a:p>
            <a:r>
              <a:rPr lang="fr-FR" dirty="0" smtClean="0"/>
              <a:t>CYCLO-CLUB-CARNAC</a:t>
            </a:r>
            <a:endParaRPr lang="fr-FR" dirty="0"/>
          </a:p>
        </p:txBody>
      </p:sp>
      <p:pic>
        <p:nvPicPr>
          <p:cNvPr id="19" name="Espace réservé pour une image  3" descr="logo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r="944"/>
          <a:stretch>
            <a:fillRect/>
          </a:stretch>
        </p:blipFill>
        <p:spPr>
          <a:xfrm>
            <a:off x="7391400" y="5334000"/>
            <a:ext cx="1066800" cy="1066800"/>
          </a:xfrm>
        </p:spPr>
      </p:pic>
    </p:spTree>
    <p:extLst>
      <p:ext uri="{BB962C8B-B14F-4D97-AF65-F5344CB8AC3E}">
        <p14:creationId xmlns:p14="http://schemas.microsoft.com/office/powerpoint/2010/main" val="329232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743200" y="609600"/>
            <a:ext cx="1676400" cy="31700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AURAY</a:t>
            </a:r>
          </a:p>
          <a:p>
            <a:pPr algn="ctr"/>
            <a:r>
              <a:rPr lang="fr-FR" sz="2000" baseline="30000" dirty="0"/>
              <a:t>S ANNE D'AURAY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PLUMERGAT </a:t>
            </a:r>
          </a:p>
          <a:p>
            <a:pPr algn="ctr"/>
            <a:r>
              <a:rPr lang="fr-FR" sz="2000" baseline="30000" dirty="0" smtClean="0"/>
              <a:t>LE POTEAU</a:t>
            </a:r>
          </a:p>
          <a:p>
            <a:pPr algn="ctr"/>
            <a:r>
              <a:rPr lang="fr-FR" sz="2000" baseline="30000" dirty="0" smtClean="0"/>
              <a:t>BRANDIVY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PLUVIGNER </a:t>
            </a:r>
            <a:r>
              <a:rPr lang="fr-FR" sz="2000" baseline="30000" dirty="0"/>
              <a:t>LANDAUL</a:t>
            </a:r>
          </a:p>
          <a:p>
            <a:pPr algn="ctr"/>
            <a:r>
              <a:rPr lang="fr-FR" sz="2000" baseline="30000" dirty="0"/>
              <a:t>MENDON</a:t>
            </a:r>
          </a:p>
          <a:p>
            <a:pPr algn="ctr"/>
            <a:r>
              <a:rPr lang="fr-FR" sz="2000" baseline="30000" dirty="0"/>
              <a:t>PLOEMEL</a:t>
            </a:r>
          </a:p>
          <a:p>
            <a:pPr algn="ctr"/>
            <a:r>
              <a:rPr lang="fr-FR" sz="2000" baseline="30000" dirty="0" smtClean="0"/>
              <a:t>CARNAC</a:t>
            </a:r>
          </a:p>
          <a:p>
            <a:pPr algn="ctr"/>
            <a:endParaRPr lang="fr-FR" sz="2000" b="1" baseline="30000" dirty="0" smtClean="0">
              <a:solidFill>
                <a:srgbClr val="3366FF"/>
              </a:solidFill>
            </a:endParaRPr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65KM</a:t>
            </a:r>
            <a:endParaRPr lang="fr-FR" sz="2000" b="1" baseline="30000" dirty="0">
              <a:solidFill>
                <a:srgbClr val="3366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3400" y="609600"/>
            <a:ext cx="1828800" cy="31700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LE HAHON</a:t>
            </a:r>
          </a:p>
          <a:p>
            <a:pPr algn="ctr"/>
            <a:r>
              <a:rPr lang="fr-FR" sz="2000" baseline="30000" dirty="0"/>
              <a:t>LES MENEQUES BELZ</a:t>
            </a:r>
          </a:p>
          <a:p>
            <a:pPr algn="ctr"/>
            <a:r>
              <a:rPr lang="fr-FR" sz="2000" baseline="30000" dirty="0"/>
              <a:t>STE HELENE NOSTANG BRANDERION </a:t>
            </a:r>
            <a:r>
              <a:rPr lang="fr-FR" sz="2000" baseline="30000" dirty="0" smtClean="0"/>
              <a:t>LANDEVANT </a:t>
            </a:r>
            <a:r>
              <a:rPr lang="fr-FR" sz="2000" baseline="30000" dirty="0"/>
              <a:t>LANGONBRACH MENDON PLOEMEL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="1" baseline="30000" dirty="0" smtClean="0">
              <a:solidFill>
                <a:srgbClr val="3366FF"/>
              </a:solidFill>
            </a:endParaRPr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65KM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876800" y="609600"/>
            <a:ext cx="1752600" cy="33752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/>
              <a:t>PLOEMEL MENDON </a:t>
            </a:r>
            <a:r>
              <a:rPr lang="fr-FR" sz="2000" baseline="30000" dirty="0" smtClean="0"/>
              <a:t>LANDAUL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BRECH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PLUMERGAT</a:t>
            </a:r>
          </a:p>
          <a:p>
            <a:pPr algn="ctr"/>
            <a:r>
              <a:rPr lang="fr-FR" sz="2000" baseline="30000" dirty="0" smtClean="0"/>
              <a:t>ST ANNE D’AURAY</a:t>
            </a:r>
          </a:p>
          <a:p>
            <a:pPr algn="ctr"/>
            <a:r>
              <a:rPr lang="fr-FR" sz="2000" baseline="30000" dirty="0" smtClean="0"/>
              <a:t>BRECH</a:t>
            </a:r>
          </a:p>
          <a:p>
            <a:pPr algn="ctr"/>
            <a:r>
              <a:rPr lang="fr-FR" sz="2000" baseline="30000" dirty="0" smtClean="0"/>
              <a:t>D768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AURAY</a:t>
            </a:r>
            <a:r>
              <a:rPr lang="fr-FR" sz="2000" baseline="30000" dirty="0"/>
              <a:t>-GARE PLOEMEL</a:t>
            </a:r>
          </a:p>
          <a:p>
            <a:pPr algn="ctr"/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>
              <a:solidFill>
                <a:srgbClr val="3366FF"/>
              </a:solidFill>
            </a:endParaRPr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64KM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934200" y="609600"/>
            <a:ext cx="1752600" cy="37035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000" baseline="30000" dirty="0"/>
              <a:t>CARNAC PLOEMEL TOULHOUËT KERSTRAN BRECH PLUVIGNER BRANDIVY</a:t>
            </a:r>
          </a:p>
          <a:p>
            <a:r>
              <a:rPr lang="fr-FR" sz="2000" baseline="30000" dirty="0"/>
              <a:t>G. KERDAVID</a:t>
            </a:r>
          </a:p>
          <a:p>
            <a:r>
              <a:rPr lang="fr-FR" sz="2000" baseline="30000" dirty="0" smtClean="0"/>
              <a:t>TUCHENTIL</a:t>
            </a:r>
          </a:p>
          <a:p>
            <a:r>
              <a:rPr lang="fr-FR" sz="2000" baseline="30000" dirty="0" smtClean="0"/>
              <a:t>PLUVIGNER</a:t>
            </a:r>
          </a:p>
          <a:p>
            <a:r>
              <a:rPr lang="fr-FR" sz="2000" baseline="30000" dirty="0" smtClean="0"/>
              <a:t>MENDON </a:t>
            </a:r>
            <a:r>
              <a:rPr lang="fr-FR" sz="2000" baseline="30000" dirty="0"/>
              <a:t>LOCQUELTAS KERMELGAN LOCMIQUEL</a:t>
            </a:r>
          </a:p>
          <a:p>
            <a:r>
              <a:rPr lang="fr-FR" sz="2000" baseline="30000" dirty="0"/>
              <a:t>LE HAHON </a:t>
            </a:r>
            <a:r>
              <a:rPr lang="fr-FR" sz="2000" baseline="30000" dirty="0" smtClean="0"/>
              <a:t>CARNAC</a:t>
            </a:r>
          </a:p>
          <a:p>
            <a:endParaRPr lang="fr-FR" sz="1200" baseline="30000" dirty="0">
              <a:solidFill>
                <a:srgbClr val="3366FF"/>
              </a:solidFill>
            </a:endParaRPr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66KM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78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146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91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482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92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80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93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" y="5181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3366FF"/>
                </a:solidFill>
              </a:rPr>
              <a:t>ITINERAIRES CIRCUITS COURTS 2013 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4" name="Title 6"/>
          <p:cNvSpPr txBox="1">
            <a:spLocks/>
          </p:cNvSpPr>
          <p:nvPr/>
        </p:nvSpPr>
        <p:spPr>
          <a:xfrm>
            <a:off x="381000" y="5791200"/>
            <a:ext cx="5410200" cy="685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fr-FR" sz="3200" cap="all" baseline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 lang="fr-FR">
                <a:solidFill>
                  <a:schemeClr val="tx2"/>
                </a:solidFill>
              </a:defRPr>
            </a:lvl2pPr>
            <a:lvl3pPr eaLnBrk="1" latinLnBrk="0" hangingPunct="1">
              <a:defRPr kumimoji="0" lang="fr-FR">
                <a:solidFill>
                  <a:schemeClr val="tx2"/>
                </a:solidFill>
              </a:defRPr>
            </a:lvl3pPr>
            <a:lvl4pPr eaLnBrk="1" latinLnBrk="0" hangingPunct="1">
              <a:defRPr kumimoji="0" lang="fr-FR">
                <a:solidFill>
                  <a:schemeClr val="tx2"/>
                </a:solidFill>
              </a:defRPr>
            </a:lvl4pPr>
            <a:lvl5pPr eaLnBrk="1" latinLnBrk="0" hangingPunct="1">
              <a:defRPr kumimoji="0" lang="fr-FR">
                <a:solidFill>
                  <a:schemeClr val="tx2"/>
                </a:solidFill>
              </a:defRPr>
            </a:lvl5pPr>
            <a:lvl6pPr eaLnBrk="1" latinLnBrk="0" hangingPunct="1">
              <a:defRPr kumimoji="0" lang="fr-FR">
                <a:solidFill>
                  <a:schemeClr val="tx2"/>
                </a:solidFill>
              </a:defRPr>
            </a:lvl6pPr>
            <a:lvl7pPr eaLnBrk="1" latinLnBrk="0" hangingPunct="1">
              <a:defRPr kumimoji="0" lang="fr-FR">
                <a:solidFill>
                  <a:schemeClr val="tx2"/>
                </a:solidFill>
              </a:defRPr>
            </a:lvl7pPr>
            <a:lvl8pPr eaLnBrk="1" latinLnBrk="0" hangingPunct="1">
              <a:defRPr kumimoji="0" lang="fr-FR">
                <a:solidFill>
                  <a:schemeClr val="tx2"/>
                </a:solidFill>
              </a:defRPr>
            </a:lvl8pPr>
            <a:lvl9pPr eaLnBrk="1" latinLnBrk="0" hangingPunct="1">
              <a:defRPr kumimoji="0" lang="fr-FR">
                <a:solidFill>
                  <a:schemeClr val="tx2"/>
                </a:solidFill>
              </a:defRPr>
            </a:lvl9pPr>
            <a:extLst/>
          </a:lstStyle>
          <a:p>
            <a:r>
              <a:rPr lang="fr-FR" smtClean="0"/>
              <a:t>CYCLO-CLUB-CARNAC</a:t>
            </a:r>
            <a:endParaRPr lang="fr-FR" dirty="0"/>
          </a:p>
        </p:txBody>
      </p:sp>
      <p:pic>
        <p:nvPicPr>
          <p:cNvPr id="19" name="Espace réservé pour une image  3" descr="logo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r="944"/>
          <a:stretch>
            <a:fillRect/>
          </a:stretch>
        </p:blipFill>
        <p:spPr>
          <a:xfrm>
            <a:off x="5638800" y="5257800"/>
            <a:ext cx="1066800" cy="1066800"/>
          </a:xfrm>
        </p:spPr>
      </p:pic>
    </p:spTree>
    <p:extLst>
      <p:ext uri="{BB962C8B-B14F-4D97-AF65-F5344CB8AC3E}">
        <p14:creationId xmlns:p14="http://schemas.microsoft.com/office/powerpoint/2010/main" val="14303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590800" y="609600"/>
            <a:ext cx="1752600" cy="39908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ST</a:t>
            </a:r>
            <a:r>
              <a:rPr lang="fr-FR" sz="2000" baseline="30000" dirty="0"/>
              <a:t>-LAURENT</a:t>
            </a:r>
          </a:p>
          <a:p>
            <a:pPr algn="ctr"/>
            <a:r>
              <a:rPr lang="fr-FR" sz="2000" baseline="30000" dirty="0"/>
              <a:t>LES MENEQUES MENDON</a:t>
            </a:r>
          </a:p>
          <a:p>
            <a:pPr algn="ctr"/>
            <a:r>
              <a:rPr lang="fr-FR" sz="2000" baseline="30000" dirty="0"/>
              <a:t>LANDAUL LANDEVANT</a:t>
            </a:r>
          </a:p>
          <a:p>
            <a:pPr algn="ctr"/>
            <a:r>
              <a:rPr lang="fr-FR" sz="2000" baseline="30000" dirty="0" smtClean="0"/>
              <a:t>PLUVIGNER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BRANDIVY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LE </a:t>
            </a:r>
            <a:r>
              <a:rPr lang="fr-FR" sz="2000" baseline="30000" dirty="0"/>
              <a:t>POTEAU PLUMERGAT</a:t>
            </a:r>
          </a:p>
          <a:p>
            <a:pPr algn="ctr"/>
            <a:r>
              <a:rPr lang="fr-FR" sz="2000" baseline="30000" dirty="0"/>
              <a:t>STE ANNE D'AURAY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AURAY</a:t>
            </a:r>
            <a:r>
              <a:rPr lang="fr-FR" sz="2000" baseline="30000" dirty="0"/>
              <a:t>-GARE KERNAUD</a:t>
            </a:r>
          </a:p>
          <a:p>
            <a:pPr algn="ctr"/>
            <a:r>
              <a:rPr lang="fr-FR" sz="2000" baseline="30000" dirty="0"/>
              <a:t>LE MOUSTOIR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>
              <a:solidFill>
                <a:srgbClr val="3366FF"/>
              </a:solidFill>
            </a:endParaRPr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73KM</a:t>
            </a:r>
            <a:endParaRPr lang="fr-FR" sz="2000" b="1" baseline="30000" dirty="0">
              <a:solidFill>
                <a:srgbClr val="3366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3400" y="609600"/>
            <a:ext cx="1676400" cy="378565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PLAGE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LA TRINITE CRACH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AURAY</a:t>
            </a:r>
            <a:endParaRPr lang="fr-FR" sz="2000" baseline="30000" dirty="0"/>
          </a:p>
          <a:p>
            <a:pPr algn="ctr"/>
            <a:r>
              <a:rPr lang="fr-FR" sz="2000" baseline="30000" dirty="0"/>
              <a:t>STE </a:t>
            </a:r>
            <a:r>
              <a:rPr lang="fr-FR" sz="2000" baseline="30000" dirty="0" smtClean="0"/>
              <a:t>ANNE D’AURAY</a:t>
            </a:r>
          </a:p>
          <a:p>
            <a:pPr algn="ctr"/>
            <a:r>
              <a:rPr lang="fr-FR" sz="2000" baseline="30000" dirty="0" smtClean="0"/>
              <a:t>BRECH</a:t>
            </a:r>
          </a:p>
          <a:p>
            <a:pPr algn="ctr"/>
            <a:r>
              <a:rPr lang="fr-FR" sz="2000" baseline="30000" dirty="0" smtClean="0"/>
              <a:t>LANDAUL</a:t>
            </a:r>
          </a:p>
          <a:p>
            <a:pPr algn="ctr"/>
            <a:r>
              <a:rPr lang="fr-FR" sz="2000" baseline="30000" dirty="0" smtClean="0"/>
              <a:t>LANDEVANT NOSTANG</a:t>
            </a:r>
          </a:p>
          <a:p>
            <a:pPr algn="ctr"/>
            <a:r>
              <a:rPr lang="fr-FR" sz="2000" baseline="30000" dirty="0" smtClean="0"/>
              <a:t>PONT</a:t>
            </a:r>
            <a:r>
              <a:rPr lang="fr-FR" sz="2000" baseline="30000" dirty="0"/>
              <a:t>-LOROIS ERDEVEN PLOUHARNEL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>
              <a:solidFill>
                <a:srgbClr val="3366FF"/>
              </a:solidFill>
            </a:endParaRPr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72KM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876800" y="609600"/>
            <a:ext cx="1600200" cy="31700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/>
              <a:t>PLOUHARNEL PONT-LOROIS NOSTANG LANDEVANT </a:t>
            </a:r>
            <a:r>
              <a:rPr lang="fr-FR" sz="2000" baseline="30000" dirty="0" smtClean="0"/>
              <a:t>MALACHAPPE PLUVIGNER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LANDAUL</a:t>
            </a:r>
            <a:endParaRPr lang="fr-FR" sz="2000" baseline="30000" dirty="0"/>
          </a:p>
          <a:p>
            <a:pPr algn="ctr"/>
            <a:r>
              <a:rPr lang="fr-FR" sz="2000" baseline="30000" dirty="0"/>
              <a:t>MENDON</a:t>
            </a:r>
          </a:p>
          <a:p>
            <a:pPr algn="ctr"/>
            <a:r>
              <a:rPr lang="fr-FR" sz="2000" baseline="30000" dirty="0"/>
              <a:t>PLOEMEL KERGROIX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>
              <a:solidFill>
                <a:srgbClr val="3366FF"/>
              </a:solidFill>
            </a:endParaRPr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70KM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010400" y="609600"/>
            <a:ext cx="1676400" cy="378565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AURAY</a:t>
            </a:r>
          </a:p>
          <a:p>
            <a:pPr algn="ctr"/>
            <a:r>
              <a:rPr lang="fr-FR" sz="2000" baseline="30000" dirty="0"/>
              <a:t>PLUNERET</a:t>
            </a:r>
          </a:p>
          <a:p>
            <a:pPr algn="ctr"/>
            <a:r>
              <a:rPr lang="fr-FR" sz="2000" baseline="30000" dirty="0"/>
              <a:t>STE ANNE D'AURAY MERIADEC</a:t>
            </a:r>
          </a:p>
          <a:p>
            <a:pPr algn="ctr"/>
            <a:r>
              <a:rPr lang="fr-FR" sz="2000" baseline="30000" dirty="0"/>
              <a:t>D150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PINO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GRAND</a:t>
            </a:r>
            <a:r>
              <a:rPr lang="fr-FR" sz="2000" baseline="30000" dirty="0"/>
              <a:t>-CHAMP </a:t>
            </a:r>
            <a:r>
              <a:rPr lang="fr-FR" sz="2000" baseline="30000" dirty="0" smtClean="0"/>
              <a:t>PLUMERGAT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BRECH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KERSTRAN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COET QUINTIN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PLOEMEL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>
              <a:solidFill>
                <a:srgbClr val="3366FF"/>
              </a:solidFill>
            </a:endParaRPr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70KM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101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84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102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482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103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80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104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" y="5181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3366FF"/>
                </a:solidFill>
              </a:rPr>
              <a:t>ITINERAIRES CIRCUITS COURTS 2013 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4" name="Title 6"/>
          <p:cNvSpPr txBox="1">
            <a:spLocks/>
          </p:cNvSpPr>
          <p:nvPr/>
        </p:nvSpPr>
        <p:spPr>
          <a:xfrm>
            <a:off x="381000" y="5791200"/>
            <a:ext cx="5410200" cy="685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fr-FR" sz="3200" cap="all" baseline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 lang="fr-FR">
                <a:solidFill>
                  <a:schemeClr val="tx2"/>
                </a:solidFill>
              </a:defRPr>
            </a:lvl2pPr>
            <a:lvl3pPr eaLnBrk="1" latinLnBrk="0" hangingPunct="1">
              <a:defRPr kumimoji="0" lang="fr-FR">
                <a:solidFill>
                  <a:schemeClr val="tx2"/>
                </a:solidFill>
              </a:defRPr>
            </a:lvl3pPr>
            <a:lvl4pPr eaLnBrk="1" latinLnBrk="0" hangingPunct="1">
              <a:defRPr kumimoji="0" lang="fr-FR">
                <a:solidFill>
                  <a:schemeClr val="tx2"/>
                </a:solidFill>
              </a:defRPr>
            </a:lvl4pPr>
            <a:lvl5pPr eaLnBrk="1" latinLnBrk="0" hangingPunct="1">
              <a:defRPr kumimoji="0" lang="fr-FR">
                <a:solidFill>
                  <a:schemeClr val="tx2"/>
                </a:solidFill>
              </a:defRPr>
            </a:lvl5pPr>
            <a:lvl6pPr eaLnBrk="1" latinLnBrk="0" hangingPunct="1">
              <a:defRPr kumimoji="0" lang="fr-FR">
                <a:solidFill>
                  <a:schemeClr val="tx2"/>
                </a:solidFill>
              </a:defRPr>
            </a:lvl6pPr>
            <a:lvl7pPr eaLnBrk="1" latinLnBrk="0" hangingPunct="1">
              <a:defRPr kumimoji="0" lang="fr-FR">
                <a:solidFill>
                  <a:schemeClr val="tx2"/>
                </a:solidFill>
              </a:defRPr>
            </a:lvl7pPr>
            <a:lvl8pPr eaLnBrk="1" latinLnBrk="0" hangingPunct="1">
              <a:defRPr kumimoji="0" lang="fr-FR">
                <a:solidFill>
                  <a:schemeClr val="tx2"/>
                </a:solidFill>
              </a:defRPr>
            </a:lvl8pPr>
            <a:lvl9pPr eaLnBrk="1" latinLnBrk="0" hangingPunct="1">
              <a:defRPr kumimoji="0" lang="fr-FR">
                <a:solidFill>
                  <a:schemeClr val="tx2"/>
                </a:solidFill>
              </a:defRPr>
            </a:lvl9pPr>
            <a:extLst/>
          </a:lstStyle>
          <a:p>
            <a:r>
              <a:rPr lang="fr-FR" smtClean="0"/>
              <a:t>CYCLO-CLUB-CARNAC</a:t>
            </a:r>
            <a:endParaRPr lang="fr-FR" dirty="0"/>
          </a:p>
        </p:txBody>
      </p:sp>
      <p:pic>
        <p:nvPicPr>
          <p:cNvPr id="19" name="Espace réservé pour une image  3" descr="logo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r="944"/>
          <a:stretch>
            <a:fillRect/>
          </a:stretch>
        </p:blipFill>
        <p:spPr>
          <a:xfrm>
            <a:off x="6172200" y="5257800"/>
            <a:ext cx="1066800" cy="1066800"/>
          </a:xfrm>
        </p:spPr>
      </p:pic>
    </p:spTree>
    <p:extLst>
      <p:ext uri="{BB962C8B-B14F-4D97-AF65-F5344CB8AC3E}">
        <p14:creationId xmlns:p14="http://schemas.microsoft.com/office/powerpoint/2010/main" val="362734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743200" y="609600"/>
            <a:ext cx="1447800" cy="35804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AURAY</a:t>
            </a:r>
          </a:p>
          <a:p>
            <a:pPr algn="ctr"/>
            <a:r>
              <a:rPr lang="fr-FR" sz="2000" baseline="30000" dirty="0"/>
              <a:t>BADEN</a:t>
            </a:r>
          </a:p>
          <a:p>
            <a:pPr algn="ctr"/>
            <a:r>
              <a:rPr lang="fr-FR" sz="2000" baseline="30000" dirty="0"/>
              <a:t>VANNES</a:t>
            </a:r>
          </a:p>
          <a:p>
            <a:pPr algn="ctr"/>
            <a:r>
              <a:rPr lang="fr-FR" sz="2000" baseline="30000" dirty="0" smtClean="0"/>
              <a:t>LE VINCIN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LUSCANEN KERLUHERN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PLESCOP </a:t>
            </a:r>
            <a:r>
              <a:rPr lang="fr-FR" sz="2000" baseline="30000" dirty="0"/>
              <a:t>MERIADEC</a:t>
            </a:r>
          </a:p>
          <a:p>
            <a:pPr algn="ctr"/>
            <a:r>
              <a:rPr lang="fr-FR" sz="2000" baseline="30000" dirty="0"/>
              <a:t>STE ANNE D'AURAY AURAY-GARE PLOEMEL</a:t>
            </a:r>
          </a:p>
          <a:p>
            <a:pPr algn="ctr"/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>
              <a:solidFill>
                <a:srgbClr val="3366FF"/>
              </a:solidFill>
            </a:endParaRPr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72KM</a:t>
            </a:r>
            <a:endParaRPr lang="fr-FR" sz="2000" b="1" baseline="30000" dirty="0">
              <a:solidFill>
                <a:srgbClr val="3366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3400" y="609600"/>
            <a:ext cx="1676400" cy="378565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LE MOUSTOIR AURAY</a:t>
            </a:r>
          </a:p>
          <a:p>
            <a:pPr algn="ctr"/>
            <a:r>
              <a:rPr lang="fr-FR" sz="2000" baseline="30000" dirty="0"/>
              <a:t>PLUNERET</a:t>
            </a:r>
          </a:p>
          <a:p>
            <a:pPr algn="ctr"/>
            <a:r>
              <a:rPr lang="fr-FR" sz="2000" baseline="30000" dirty="0" smtClean="0"/>
              <a:t>Ste Anne d’Auray </a:t>
            </a:r>
            <a:r>
              <a:rPr lang="fr-FR" sz="2000" baseline="30000" dirty="0"/>
              <a:t>PLUMERGAT GRAND-CHAMP </a:t>
            </a:r>
            <a:r>
              <a:rPr lang="fr-FR" sz="2000" baseline="30000" dirty="0" smtClean="0"/>
              <a:t>LE POTEAU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BRANDIVY</a:t>
            </a:r>
          </a:p>
          <a:p>
            <a:pPr algn="ctr"/>
            <a:r>
              <a:rPr lang="fr-FR" sz="2000" baseline="30000" dirty="0" smtClean="0"/>
              <a:t>PLUVIGNER </a:t>
            </a:r>
            <a:r>
              <a:rPr lang="fr-FR" sz="2000" baseline="30000" dirty="0"/>
              <a:t>BRECH</a:t>
            </a:r>
          </a:p>
          <a:p>
            <a:pPr algn="ctr"/>
            <a:r>
              <a:rPr lang="fr-FR" sz="2000" baseline="30000" dirty="0"/>
              <a:t>KERSTRAN TOULHOUET PLOEMEL</a:t>
            </a:r>
          </a:p>
          <a:p>
            <a:pPr algn="ctr"/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>
              <a:solidFill>
                <a:srgbClr val="3366FF"/>
              </a:solidFill>
            </a:endParaRPr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70KM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953000" y="609600"/>
            <a:ext cx="1447800" cy="33752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/>
              <a:t>PLOEMEL PONT-LOROIS STE-HELENE NOSTANG TREAURAY LANGUIDIC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D 102</a:t>
            </a:r>
          </a:p>
          <a:p>
            <a:pPr algn="ctr"/>
            <a:r>
              <a:rPr lang="fr-FR" sz="2000" baseline="30000" dirty="0" smtClean="0"/>
              <a:t>PLUVIGNER </a:t>
            </a:r>
            <a:r>
              <a:rPr lang="fr-FR" sz="2000" baseline="30000" dirty="0"/>
              <a:t>LANDAUL MENDON PLOEMEL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>
              <a:solidFill>
                <a:srgbClr val="3366FF"/>
              </a:solidFill>
            </a:endParaRPr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70KM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010400" y="609600"/>
            <a:ext cx="1676400" cy="296491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AURAY</a:t>
            </a:r>
          </a:p>
          <a:p>
            <a:pPr algn="ctr"/>
            <a:r>
              <a:rPr lang="fr-FR" sz="2000" baseline="30000" dirty="0" smtClean="0"/>
              <a:t>St Anne d’Auray</a:t>
            </a:r>
          </a:p>
          <a:p>
            <a:pPr algn="ctr"/>
            <a:r>
              <a:rPr lang="fr-FR" sz="2000" baseline="30000" dirty="0" smtClean="0"/>
              <a:t>PLUMERGAT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LE POTEAU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GRAND</a:t>
            </a:r>
            <a:r>
              <a:rPr lang="fr-FR" sz="2000" baseline="30000" dirty="0"/>
              <a:t>-CHAMP PLUMERGAT BRECH</a:t>
            </a:r>
          </a:p>
          <a:p>
            <a:pPr algn="ctr"/>
            <a:r>
              <a:rPr lang="fr-FR" sz="2000" baseline="30000" dirty="0"/>
              <a:t>KERSTRAN PLOEMEL</a:t>
            </a:r>
          </a:p>
          <a:p>
            <a:pPr algn="ctr"/>
            <a:r>
              <a:rPr lang="fr-FR" sz="2000" baseline="30000" dirty="0" smtClean="0"/>
              <a:t>CARNAC</a:t>
            </a:r>
          </a:p>
          <a:p>
            <a:pPr algn="ctr"/>
            <a:endParaRPr lang="fr-FR" sz="2000" b="1" baseline="30000" dirty="0">
              <a:solidFill>
                <a:srgbClr val="3366FF"/>
              </a:solidFill>
            </a:endParaRPr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70KM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105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84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106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482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107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80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108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76400" y="50292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3366FF"/>
                </a:solidFill>
              </a:rPr>
              <a:t>ITINERAIRES CIRCUITS COURTS 2013 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4" name="Title 6"/>
          <p:cNvSpPr txBox="1">
            <a:spLocks/>
          </p:cNvSpPr>
          <p:nvPr/>
        </p:nvSpPr>
        <p:spPr>
          <a:xfrm>
            <a:off x="1219200" y="5638800"/>
            <a:ext cx="5410200" cy="685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fr-FR" sz="3200" cap="all" baseline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 lang="fr-FR">
                <a:solidFill>
                  <a:schemeClr val="tx2"/>
                </a:solidFill>
              </a:defRPr>
            </a:lvl2pPr>
            <a:lvl3pPr eaLnBrk="1" latinLnBrk="0" hangingPunct="1">
              <a:defRPr kumimoji="0" lang="fr-FR">
                <a:solidFill>
                  <a:schemeClr val="tx2"/>
                </a:solidFill>
              </a:defRPr>
            </a:lvl3pPr>
            <a:lvl4pPr eaLnBrk="1" latinLnBrk="0" hangingPunct="1">
              <a:defRPr kumimoji="0" lang="fr-FR">
                <a:solidFill>
                  <a:schemeClr val="tx2"/>
                </a:solidFill>
              </a:defRPr>
            </a:lvl4pPr>
            <a:lvl5pPr eaLnBrk="1" latinLnBrk="0" hangingPunct="1">
              <a:defRPr kumimoji="0" lang="fr-FR">
                <a:solidFill>
                  <a:schemeClr val="tx2"/>
                </a:solidFill>
              </a:defRPr>
            </a:lvl5pPr>
            <a:lvl6pPr eaLnBrk="1" latinLnBrk="0" hangingPunct="1">
              <a:defRPr kumimoji="0" lang="fr-FR">
                <a:solidFill>
                  <a:schemeClr val="tx2"/>
                </a:solidFill>
              </a:defRPr>
            </a:lvl6pPr>
            <a:lvl7pPr eaLnBrk="1" latinLnBrk="0" hangingPunct="1">
              <a:defRPr kumimoji="0" lang="fr-FR">
                <a:solidFill>
                  <a:schemeClr val="tx2"/>
                </a:solidFill>
              </a:defRPr>
            </a:lvl7pPr>
            <a:lvl8pPr eaLnBrk="1" latinLnBrk="0" hangingPunct="1">
              <a:defRPr kumimoji="0" lang="fr-FR">
                <a:solidFill>
                  <a:schemeClr val="tx2"/>
                </a:solidFill>
              </a:defRPr>
            </a:lvl8pPr>
            <a:lvl9pPr eaLnBrk="1" latinLnBrk="0" hangingPunct="1">
              <a:defRPr kumimoji="0" lang="fr-FR">
                <a:solidFill>
                  <a:schemeClr val="tx2"/>
                </a:solidFill>
              </a:defRPr>
            </a:lvl9pPr>
            <a:extLst/>
          </a:lstStyle>
          <a:p>
            <a:r>
              <a:rPr lang="fr-FR" dirty="0" smtClean="0"/>
              <a:t>CYCLO-CLUB-CARNAC</a:t>
            </a:r>
            <a:endParaRPr lang="fr-FR" dirty="0"/>
          </a:p>
        </p:txBody>
      </p:sp>
      <p:pic>
        <p:nvPicPr>
          <p:cNvPr id="19" name="Espace réservé pour une image  3" descr="logo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r="944"/>
          <a:stretch>
            <a:fillRect/>
          </a:stretch>
        </p:blipFill>
        <p:spPr>
          <a:xfrm>
            <a:off x="6934200" y="5029200"/>
            <a:ext cx="1066800" cy="1066800"/>
          </a:xfrm>
        </p:spPr>
      </p:pic>
    </p:spTree>
    <p:extLst>
      <p:ext uri="{BB962C8B-B14F-4D97-AF65-F5344CB8AC3E}">
        <p14:creationId xmlns:p14="http://schemas.microsoft.com/office/powerpoint/2010/main" val="268603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667000" y="609600"/>
            <a:ext cx="1676400" cy="31700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/>
              <a:t>PLOEMEL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BELZ </a:t>
            </a:r>
            <a:r>
              <a:rPr lang="fr-FR" sz="2000" baseline="30000" dirty="0"/>
              <a:t>PLOUHINEC MERLEVENEZ NOSTANG BRANDERION LANGUIDIC </a:t>
            </a:r>
            <a:r>
              <a:rPr lang="fr-FR" sz="2000" baseline="30000" dirty="0" smtClean="0"/>
              <a:t>PLUVIGNER BRECH</a:t>
            </a:r>
            <a:endParaRPr lang="fr-FR" sz="2000" baseline="30000" dirty="0"/>
          </a:p>
          <a:p>
            <a:pPr algn="ctr"/>
            <a:r>
              <a:rPr lang="fr-FR" sz="2000" baseline="30000" dirty="0"/>
              <a:t>AURAY</a:t>
            </a:r>
          </a:p>
          <a:p>
            <a:pPr algn="ctr"/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>
              <a:solidFill>
                <a:srgbClr val="3366FF"/>
              </a:solidFill>
            </a:endParaRPr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80KM</a:t>
            </a:r>
            <a:endParaRPr lang="fr-FR" sz="2000" b="1" baseline="30000" dirty="0">
              <a:solidFill>
                <a:srgbClr val="3366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3400" y="609600"/>
            <a:ext cx="1676400" cy="255454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/>
              <a:t>PLOEMEL KERSTRAN BRECH PLUMERGAT </a:t>
            </a:r>
            <a:r>
              <a:rPr lang="fr-FR" sz="2000" baseline="30000" dirty="0" smtClean="0"/>
              <a:t>PLESCOP </a:t>
            </a:r>
            <a:r>
              <a:rPr lang="fr-FR" sz="2000" baseline="30000" dirty="0" smtClean="0"/>
              <a:t>MERIADEC </a:t>
            </a:r>
            <a:r>
              <a:rPr lang="fr-FR" sz="2000" baseline="30000" dirty="0"/>
              <a:t>AURAY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</a:p>
          <a:p>
            <a:pPr algn="ctr"/>
            <a:endParaRPr lang="fr-FR" sz="2000" b="1" baseline="30000" dirty="0">
              <a:solidFill>
                <a:srgbClr val="3366FF"/>
              </a:solidFill>
            </a:endParaRPr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68KM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876800" y="609600"/>
            <a:ext cx="1752600" cy="23493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/>
              <a:t>HENNEBONT </a:t>
            </a:r>
            <a:r>
              <a:rPr lang="fr-FR" sz="2000" baseline="30000" dirty="0" smtClean="0"/>
              <a:t>BRANDERION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LANDEVANT</a:t>
            </a:r>
          </a:p>
          <a:p>
            <a:pPr algn="ctr"/>
            <a:r>
              <a:rPr lang="fr-FR" sz="2000" baseline="30000" dirty="0" smtClean="0"/>
              <a:t>PLUVIGNER </a:t>
            </a:r>
            <a:r>
              <a:rPr lang="fr-FR" sz="2000" baseline="30000" dirty="0"/>
              <a:t>LANDAUL MENDON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>
              <a:solidFill>
                <a:srgbClr val="3366FF"/>
              </a:solidFill>
            </a:endParaRPr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80KM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010400" y="609600"/>
            <a:ext cx="1676400" cy="378565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</a:p>
          <a:p>
            <a:pPr algn="ctr"/>
            <a:r>
              <a:rPr lang="fr-FR" sz="2000" baseline="30000" dirty="0" smtClean="0"/>
              <a:t>AURAY</a:t>
            </a:r>
            <a:r>
              <a:rPr lang="fr-FR" sz="2000" baseline="30000" dirty="0"/>
              <a:t>-GARE ST-DEGAN</a:t>
            </a:r>
          </a:p>
          <a:p>
            <a:pPr algn="ctr"/>
            <a:r>
              <a:rPr lang="fr-FR" sz="2000" baseline="30000" dirty="0"/>
              <a:t>BRECH PLUMERGAT GRAND-CHAMP </a:t>
            </a:r>
            <a:r>
              <a:rPr lang="fr-FR" sz="2000" baseline="30000" dirty="0" smtClean="0"/>
              <a:t>LOCMARIA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COLPO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D 115</a:t>
            </a:r>
          </a:p>
          <a:p>
            <a:pPr algn="ctr"/>
            <a:r>
              <a:rPr lang="fr-FR" sz="2000" baseline="30000" dirty="0" smtClean="0"/>
              <a:t>D 16</a:t>
            </a:r>
          </a:p>
          <a:p>
            <a:pPr algn="ctr"/>
            <a:r>
              <a:rPr lang="fr-FR" sz="2000" baseline="30000" dirty="0" smtClean="0"/>
              <a:t>BIEUZY </a:t>
            </a:r>
            <a:r>
              <a:rPr lang="fr-FR" sz="2000" baseline="30000" dirty="0"/>
              <a:t>PLUVIGNER MENDON PLOEMEL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>
              <a:solidFill>
                <a:srgbClr val="3366FF"/>
              </a:solidFill>
            </a:endParaRPr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85KM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109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84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121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482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122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80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123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066800" y="4800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3366FF"/>
                </a:solidFill>
              </a:rPr>
              <a:t>ITINERAIRES CIRCUITS COURTS 2013 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4" name="Title 6"/>
          <p:cNvSpPr txBox="1">
            <a:spLocks/>
          </p:cNvSpPr>
          <p:nvPr/>
        </p:nvSpPr>
        <p:spPr>
          <a:xfrm>
            <a:off x="914400" y="5410200"/>
            <a:ext cx="5410200" cy="685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fr-FR" sz="3200" cap="all" baseline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 lang="fr-FR">
                <a:solidFill>
                  <a:schemeClr val="tx2"/>
                </a:solidFill>
              </a:defRPr>
            </a:lvl2pPr>
            <a:lvl3pPr eaLnBrk="1" latinLnBrk="0" hangingPunct="1">
              <a:defRPr kumimoji="0" lang="fr-FR">
                <a:solidFill>
                  <a:schemeClr val="tx2"/>
                </a:solidFill>
              </a:defRPr>
            </a:lvl3pPr>
            <a:lvl4pPr eaLnBrk="1" latinLnBrk="0" hangingPunct="1">
              <a:defRPr kumimoji="0" lang="fr-FR">
                <a:solidFill>
                  <a:schemeClr val="tx2"/>
                </a:solidFill>
              </a:defRPr>
            </a:lvl4pPr>
            <a:lvl5pPr eaLnBrk="1" latinLnBrk="0" hangingPunct="1">
              <a:defRPr kumimoji="0" lang="fr-FR">
                <a:solidFill>
                  <a:schemeClr val="tx2"/>
                </a:solidFill>
              </a:defRPr>
            </a:lvl5pPr>
            <a:lvl6pPr eaLnBrk="1" latinLnBrk="0" hangingPunct="1">
              <a:defRPr kumimoji="0" lang="fr-FR">
                <a:solidFill>
                  <a:schemeClr val="tx2"/>
                </a:solidFill>
              </a:defRPr>
            </a:lvl6pPr>
            <a:lvl7pPr eaLnBrk="1" latinLnBrk="0" hangingPunct="1">
              <a:defRPr kumimoji="0" lang="fr-FR">
                <a:solidFill>
                  <a:schemeClr val="tx2"/>
                </a:solidFill>
              </a:defRPr>
            </a:lvl7pPr>
            <a:lvl8pPr eaLnBrk="1" latinLnBrk="0" hangingPunct="1">
              <a:defRPr kumimoji="0" lang="fr-FR">
                <a:solidFill>
                  <a:schemeClr val="tx2"/>
                </a:solidFill>
              </a:defRPr>
            </a:lvl8pPr>
            <a:lvl9pPr eaLnBrk="1" latinLnBrk="0" hangingPunct="1">
              <a:defRPr kumimoji="0" lang="fr-FR">
                <a:solidFill>
                  <a:schemeClr val="tx2"/>
                </a:solidFill>
              </a:defRPr>
            </a:lvl9pPr>
            <a:extLst/>
          </a:lstStyle>
          <a:p>
            <a:r>
              <a:rPr lang="fr-FR" dirty="0" smtClean="0"/>
              <a:t>CYCLO-CLUB-CARNAC</a:t>
            </a:r>
            <a:endParaRPr lang="fr-FR" dirty="0"/>
          </a:p>
        </p:txBody>
      </p:sp>
      <p:pic>
        <p:nvPicPr>
          <p:cNvPr id="19" name="Espace réservé pour une image  3" descr="logo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r="944"/>
          <a:stretch>
            <a:fillRect/>
          </a:stretch>
        </p:blipFill>
        <p:spPr>
          <a:xfrm>
            <a:off x="6781800" y="4953000"/>
            <a:ext cx="1066800" cy="1066800"/>
          </a:xfrm>
        </p:spPr>
      </p:pic>
    </p:spTree>
    <p:extLst>
      <p:ext uri="{BB962C8B-B14F-4D97-AF65-F5344CB8AC3E}">
        <p14:creationId xmlns:p14="http://schemas.microsoft.com/office/powerpoint/2010/main" val="92203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743200" y="609600"/>
            <a:ext cx="1600200" cy="33752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AURAY</a:t>
            </a:r>
          </a:p>
          <a:p>
            <a:pPr algn="ctr"/>
            <a:r>
              <a:rPr lang="fr-FR" sz="2000" baseline="30000" dirty="0" smtClean="0"/>
              <a:t>STE ANNE </a:t>
            </a:r>
            <a:r>
              <a:rPr lang="fr-FR" sz="2000" baseline="30000" dirty="0"/>
              <a:t>D'AURAY PLUMERGAT GRAND-CHAMP </a:t>
            </a:r>
            <a:r>
              <a:rPr lang="fr-FR" sz="2000" baseline="30000" dirty="0" smtClean="0"/>
              <a:t>D 179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LOPHERET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 </a:t>
            </a:r>
            <a:r>
              <a:rPr lang="fr-FR" sz="2000" baseline="30000" dirty="0" smtClean="0"/>
              <a:t>BIEUZY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PLUVIGNER </a:t>
            </a:r>
            <a:r>
              <a:rPr lang="fr-FR" sz="2000" baseline="30000" dirty="0"/>
              <a:t>MENDON</a:t>
            </a:r>
          </a:p>
          <a:p>
            <a:pPr algn="ctr"/>
            <a:r>
              <a:rPr lang="fr-FR" sz="2000" baseline="30000" dirty="0"/>
              <a:t>PLOEMEL</a:t>
            </a:r>
          </a:p>
          <a:p>
            <a:pPr algn="ctr"/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>
              <a:solidFill>
                <a:srgbClr val="3366FF"/>
              </a:solidFill>
            </a:endParaRPr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78KM</a:t>
            </a:r>
            <a:endParaRPr lang="fr-FR" sz="2000" b="1" baseline="30000" dirty="0">
              <a:solidFill>
                <a:srgbClr val="3366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3400" y="609600"/>
            <a:ext cx="1905000" cy="31700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PLOEMEL</a:t>
            </a:r>
          </a:p>
          <a:p>
            <a:pPr algn="ctr"/>
            <a:r>
              <a:rPr lang="fr-FR" sz="2000" baseline="30000" dirty="0"/>
              <a:t>BELZ</a:t>
            </a:r>
          </a:p>
          <a:p>
            <a:pPr algn="ctr"/>
            <a:r>
              <a:rPr lang="fr-FR" sz="2000" baseline="30000" dirty="0"/>
              <a:t>STE-HELENE NOSTANG</a:t>
            </a:r>
          </a:p>
          <a:p>
            <a:pPr algn="ctr"/>
            <a:r>
              <a:rPr lang="fr-FR" sz="2000" baseline="30000" dirty="0"/>
              <a:t>LE PORZO</a:t>
            </a:r>
          </a:p>
          <a:p>
            <a:pPr algn="ctr"/>
            <a:r>
              <a:rPr lang="fr-FR" sz="2000" baseline="30000" dirty="0" smtClean="0"/>
              <a:t>BRANDERION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LANDEVANT</a:t>
            </a:r>
          </a:p>
          <a:p>
            <a:pPr algn="ctr"/>
            <a:r>
              <a:rPr lang="fr-FR" sz="2000" baseline="30000" dirty="0" smtClean="0"/>
              <a:t>LANGOMBRACH</a:t>
            </a:r>
            <a:r>
              <a:rPr lang="fr-FR" sz="2000" baseline="30000" dirty="0" smtClean="0"/>
              <a:t> </a:t>
            </a:r>
            <a:r>
              <a:rPr lang="fr-FR" sz="2000" baseline="30000" dirty="0"/>
              <a:t>MENDON </a:t>
            </a:r>
            <a:r>
              <a:rPr lang="fr-FR" sz="2000" baseline="30000" dirty="0" smtClean="0"/>
              <a:t>PLOEMEL</a:t>
            </a:r>
          </a:p>
          <a:p>
            <a:pPr algn="ctr"/>
            <a:r>
              <a:rPr lang="fr-FR" sz="2000" baseline="30000" dirty="0" smtClean="0"/>
              <a:t> CARNAC</a:t>
            </a:r>
          </a:p>
          <a:p>
            <a:pPr algn="ctr"/>
            <a:endParaRPr lang="fr-FR" sz="2000" baseline="30000" dirty="0">
              <a:solidFill>
                <a:srgbClr val="3366FF"/>
              </a:solidFill>
            </a:endParaRPr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72KM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724400" y="609600"/>
            <a:ext cx="1981200" cy="31700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St Anne d’Auray</a:t>
            </a:r>
            <a:endParaRPr lang="fr-FR" sz="2000" baseline="30000" dirty="0"/>
          </a:p>
          <a:p>
            <a:pPr algn="ctr"/>
            <a:r>
              <a:rPr lang="fr-FR" sz="2000" baseline="30000" dirty="0"/>
              <a:t>PLUMERGAT</a:t>
            </a:r>
          </a:p>
          <a:p>
            <a:pPr algn="ctr"/>
            <a:r>
              <a:rPr lang="fr-FR" sz="2000" baseline="30000" dirty="0" smtClean="0"/>
              <a:t>Grand-Champ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LOGE-CHARLOTTE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LAMBEL </a:t>
            </a:r>
            <a:r>
              <a:rPr lang="fr-FR" sz="2000" baseline="30000" dirty="0"/>
              <a:t>MALACHAPPE PLUVIGNER LANDAUL</a:t>
            </a:r>
          </a:p>
          <a:p>
            <a:pPr algn="ctr"/>
            <a:r>
              <a:rPr lang="fr-FR" sz="2000" baseline="30000" dirty="0"/>
              <a:t>MENDON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PLOEMEL </a:t>
            </a:r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 smtClean="0"/>
          </a:p>
          <a:p>
            <a:pPr algn="ctr"/>
            <a:endParaRPr lang="fr-FR" sz="2000" baseline="30000" dirty="0">
              <a:solidFill>
                <a:srgbClr val="3366FF"/>
              </a:solidFill>
            </a:endParaRPr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90KM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010400" y="609600"/>
            <a:ext cx="1676400" cy="33752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AURAY</a:t>
            </a:r>
          </a:p>
          <a:p>
            <a:pPr algn="ctr"/>
            <a:r>
              <a:rPr lang="fr-FR" sz="2000" baseline="30000" dirty="0" smtClean="0"/>
              <a:t>St Anne d’Auray</a:t>
            </a:r>
          </a:p>
          <a:p>
            <a:pPr algn="ctr"/>
            <a:r>
              <a:rPr lang="fr-FR" sz="2000" baseline="30000" dirty="0" smtClean="0"/>
              <a:t>PLUMERGAT </a:t>
            </a:r>
            <a:r>
              <a:rPr lang="fr-FR" sz="2000" baseline="30000" dirty="0"/>
              <a:t>LOCMINE</a:t>
            </a:r>
          </a:p>
          <a:p>
            <a:pPr algn="ctr"/>
            <a:r>
              <a:rPr lang="fr-FR" sz="2000" baseline="30000" dirty="0" smtClean="0"/>
              <a:t>D 115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COLPO </a:t>
            </a:r>
          </a:p>
          <a:p>
            <a:pPr algn="ctr"/>
            <a:r>
              <a:rPr lang="fr-FR" sz="2000" baseline="30000" dirty="0" smtClean="0"/>
              <a:t>D 150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GRAND</a:t>
            </a:r>
            <a:r>
              <a:rPr lang="fr-FR" sz="2000" baseline="30000" dirty="0"/>
              <a:t>-CHAMP </a:t>
            </a:r>
            <a:r>
              <a:rPr lang="fr-FR" sz="2000" baseline="30000" dirty="0" smtClean="0"/>
              <a:t>BRECH</a:t>
            </a:r>
            <a:endParaRPr lang="fr-FR" sz="2000" baseline="30000" dirty="0"/>
          </a:p>
          <a:p>
            <a:pPr algn="ctr"/>
            <a:r>
              <a:rPr lang="fr-FR" sz="2000" baseline="30000" dirty="0"/>
              <a:t>KERSTRAN PLOEMEL</a:t>
            </a:r>
          </a:p>
          <a:p>
            <a:pPr algn="ctr"/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>
              <a:solidFill>
                <a:srgbClr val="3366FF"/>
              </a:solidFill>
            </a:endParaRPr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82KM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124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84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125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482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126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80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127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76400" y="45720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3366FF"/>
                </a:solidFill>
              </a:rPr>
              <a:t>ITINERAIRES CIRCUITS COURTS 2013 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4" name="Title 6"/>
          <p:cNvSpPr txBox="1">
            <a:spLocks/>
          </p:cNvSpPr>
          <p:nvPr/>
        </p:nvSpPr>
        <p:spPr>
          <a:xfrm>
            <a:off x="1600200" y="5181600"/>
            <a:ext cx="5410200" cy="685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fr-FR" sz="3200" cap="all" baseline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 lang="fr-FR">
                <a:solidFill>
                  <a:schemeClr val="tx2"/>
                </a:solidFill>
              </a:defRPr>
            </a:lvl2pPr>
            <a:lvl3pPr eaLnBrk="1" latinLnBrk="0" hangingPunct="1">
              <a:defRPr kumimoji="0" lang="fr-FR">
                <a:solidFill>
                  <a:schemeClr val="tx2"/>
                </a:solidFill>
              </a:defRPr>
            </a:lvl3pPr>
            <a:lvl4pPr eaLnBrk="1" latinLnBrk="0" hangingPunct="1">
              <a:defRPr kumimoji="0" lang="fr-FR">
                <a:solidFill>
                  <a:schemeClr val="tx2"/>
                </a:solidFill>
              </a:defRPr>
            </a:lvl4pPr>
            <a:lvl5pPr eaLnBrk="1" latinLnBrk="0" hangingPunct="1">
              <a:defRPr kumimoji="0" lang="fr-FR">
                <a:solidFill>
                  <a:schemeClr val="tx2"/>
                </a:solidFill>
              </a:defRPr>
            </a:lvl5pPr>
            <a:lvl6pPr eaLnBrk="1" latinLnBrk="0" hangingPunct="1">
              <a:defRPr kumimoji="0" lang="fr-FR">
                <a:solidFill>
                  <a:schemeClr val="tx2"/>
                </a:solidFill>
              </a:defRPr>
            </a:lvl6pPr>
            <a:lvl7pPr eaLnBrk="1" latinLnBrk="0" hangingPunct="1">
              <a:defRPr kumimoji="0" lang="fr-FR">
                <a:solidFill>
                  <a:schemeClr val="tx2"/>
                </a:solidFill>
              </a:defRPr>
            </a:lvl7pPr>
            <a:lvl8pPr eaLnBrk="1" latinLnBrk="0" hangingPunct="1">
              <a:defRPr kumimoji="0" lang="fr-FR">
                <a:solidFill>
                  <a:schemeClr val="tx2"/>
                </a:solidFill>
              </a:defRPr>
            </a:lvl8pPr>
            <a:lvl9pPr eaLnBrk="1" latinLnBrk="0" hangingPunct="1">
              <a:defRPr kumimoji="0" lang="fr-FR">
                <a:solidFill>
                  <a:schemeClr val="tx2"/>
                </a:solidFill>
              </a:defRPr>
            </a:lvl9pPr>
            <a:extLst/>
          </a:lstStyle>
          <a:p>
            <a:r>
              <a:rPr lang="fr-FR" dirty="0" smtClean="0"/>
              <a:t>CYCLO-CLUB-CARNAC</a:t>
            </a:r>
            <a:endParaRPr lang="fr-FR" dirty="0"/>
          </a:p>
        </p:txBody>
      </p:sp>
      <p:pic>
        <p:nvPicPr>
          <p:cNvPr id="19" name="Espace réservé pour une image  3" descr="logo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r="944"/>
          <a:stretch>
            <a:fillRect/>
          </a:stretch>
        </p:blipFill>
        <p:spPr>
          <a:xfrm>
            <a:off x="7391400" y="4724400"/>
            <a:ext cx="1066800" cy="1066800"/>
          </a:xfrm>
        </p:spPr>
      </p:pic>
    </p:spTree>
    <p:extLst>
      <p:ext uri="{BB962C8B-B14F-4D97-AF65-F5344CB8AC3E}">
        <p14:creationId xmlns:p14="http://schemas.microsoft.com/office/powerpoint/2010/main" val="181358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743200" y="609600"/>
            <a:ext cx="1600200" cy="378565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AURAY</a:t>
            </a:r>
          </a:p>
          <a:p>
            <a:pPr algn="ctr"/>
            <a:r>
              <a:rPr lang="fr-FR" sz="2000" baseline="30000" dirty="0" smtClean="0"/>
              <a:t>St Anne </a:t>
            </a:r>
            <a:r>
              <a:rPr lang="fr-FR" sz="2000" baseline="30000" dirty="0" err="1" smtClean="0"/>
              <a:t>d’auray</a:t>
            </a:r>
            <a:r>
              <a:rPr lang="fr-FR" sz="2000" baseline="30000" dirty="0" smtClean="0"/>
              <a:t> PLUMERGAT </a:t>
            </a:r>
            <a:r>
              <a:rPr lang="fr-FR" sz="2000" baseline="30000" dirty="0"/>
              <a:t>GRAND-CHAMP COLPO</a:t>
            </a:r>
          </a:p>
          <a:p>
            <a:pPr algn="ctr"/>
            <a:r>
              <a:rPr lang="fr-FR" sz="2000" baseline="30000" dirty="0" smtClean="0"/>
              <a:t>D 767 </a:t>
            </a:r>
          </a:p>
          <a:p>
            <a:pPr algn="ctr"/>
            <a:r>
              <a:rPr lang="fr-FR" sz="2000" baseline="30000" dirty="0" smtClean="0"/>
              <a:t>VANNES</a:t>
            </a:r>
          </a:p>
          <a:p>
            <a:pPr algn="ctr"/>
            <a:r>
              <a:rPr lang="fr-FR" sz="2000" baseline="30000" dirty="0" smtClean="0"/>
              <a:t>LOCMARIA</a:t>
            </a:r>
          </a:p>
          <a:p>
            <a:pPr algn="ctr"/>
            <a:r>
              <a:rPr lang="fr-FR" sz="2000" baseline="30000" dirty="0" smtClean="0"/>
              <a:t>GRAND</a:t>
            </a:r>
            <a:r>
              <a:rPr lang="fr-FR" sz="2000" baseline="30000" dirty="0"/>
              <a:t>-</a:t>
            </a:r>
            <a:r>
              <a:rPr lang="fr-FR" sz="2000" baseline="30000" dirty="0" smtClean="0"/>
              <a:t>CHAMP</a:t>
            </a:r>
          </a:p>
          <a:p>
            <a:pPr algn="ctr"/>
            <a:r>
              <a:rPr lang="fr-FR" sz="2000" baseline="30000" dirty="0" smtClean="0"/>
              <a:t>PLUMERGAT</a:t>
            </a:r>
            <a:r>
              <a:rPr lang="fr-FR" sz="2000" baseline="30000" dirty="0" smtClean="0"/>
              <a:t> </a:t>
            </a:r>
            <a:r>
              <a:rPr lang="fr-FR" sz="2000" baseline="30000" dirty="0"/>
              <a:t>BRECH</a:t>
            </a:r>
          </a:p>
          <a:p>
            <a:pPr algn="ctr"/>
            <a:r>
              <a:rPr lang="fr-FR" sz="2000" baseline="30000" dirty="0"/>
              <a:t>KERSTRAN PLOEMEL</a:t>
            </a:r>
          </a:p>
          <a:p>
            <a:pPr algn="ctr"/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>
              <a:solidFill>
                <a:srgbClr val="3366FF"/>
              </a:solidFill>
            </a:endParaRPr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85KM</a:t>
            </a:r>
            <a:endParaRPr lang="fr-FR" sz="2000" b="1" baseline="30000" dirty="0">
              <a:solidFill>
                <a:srgbClr val="3366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3400" y="609600"/>
            <a:ext cx="1676400" cy="39908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</a:p>
          <a:p>
            <a:pPr algn="ctr"/>
            <a:r>
              <a:rPr lang="fr-FR" sz="2000" baseline="30000" dirty="0" smtClean="0"/>
              <a:t>AURAY MERIADEC </a:t>
            </a:r>
            <a:r>
              <a:rPr lang="fr-FR" sz="2000" baseline="30000" dirty="0"/>
              <a:t>PLESCOP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4 CHEMINS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MEUCON</a:t>
            </a:r>
          </a:p>
          <a:p>
            <a:pPr algn="ctr"/>
            <a:r>
              <a:rPr lang="fr-FR" sz="2000" baseline="30000" dirty="0" smtClean="0"/>
              <a:t>D 778</a:t>
            </a:r>
          </a:p>
          <a:p>
            <a:pPr algn="ctr"/>
            <a:r>
              <a:rPr lang="fr-FR" sz="2000" baseline="30000" dirty="0" smtClean="0"/>
              <a:t>ST JEAN BREVEL</a:t>
            </a:r>
          </a:p>
          <a:p>
            <a:pPr algn="ctr"/>
            <a:r>
              <a:rPr lang="fr-FR" sz="2000" baseline="30000" dirty="0" smtClean="0"/>
              <a:t>MORBOULEAU LOCQUELTAS</a:t>
            </a:r>
          </a:p>
          <a:p>
            <a:pPr algn="ctr"/>
            <a:r>
              <a:rPr lang="fr-FR" sz="2000" baseline="30000" dirty="0" smtClean="0"/>
              <a:t>GRAND</a:t>
            </a:r>
            <a:r>
              <a:rPr lang="fr-FR" sz="2000" baseline="30000" dirty="0"/>
              <a:t>-CHAMP </a:t>
            </a:r>
            <a:r>
              <a:rPr lang="fr-FR" sz="2000" baseline="30000" dirty="0" smtClean="0"/>
              <a:t>BRECH </a:t>
            </a:r>
            <a:r>
              <a:rPr lang="fr-FR" sz="2000" baseline="30000" dirty="0"/>
              <a:t>KERSTRAN PLOEMEL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>
              <a:solidFill>
                <a:srgbClr val="3366FF"/>
              </a:solidFill>
            </a:endParaRPr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80KM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128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84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129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66800" y="4800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3366FF"/>
                </a:solidFill>
              </a:rPr>
              <a:t>ITINERAIRES CIRCUITS COURTS 2013 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9" name="Title 6"/>
          <p:cNvSpPr txBox="1">
            <a:spLocks/>
          </p:cNvSpPr>
          <p:nvPr/>
        </p:nvSpPr>
        <p:spPr>
          <a:xfrm>
            <a:off x="914400" y="5410200"/>
            <a:ext cx="5410200" cy="685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fr-FR" sz="3200" cap="all" baseline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 lang="fr-FR">
                <a:solidFill>
                  <a:schemeClr val="tx2"/>
                </a:solidFill>
              </a:defRPr>
            </a:lvl2pPr>
            <a:lvl3pPr eaLnBrk="1" latinLnBrk="0" hangingPunct="1">
              <a:defRPr kumimoji="0" lang="fr-FR">
                <a:solidFill>
                  <a:schemeClr val="tx2"/>
                </a:solidFill>
              </a:defRPr>
            </a:lvl3pPr>
            <a:lvl4pPr eaLnBrk="1" latinLnBrk="0" hangingPunct="1">
              <a:defRPr kumimoji="0" lang="fr-FR">
                <a:solidFill>
                  <a:schemeClr val="tx2"/>
                </a:solidFill>
              </a:defRPr>
            </a:lvl4pPr>
            <a:lvl5pPr eaLnBrk="1" latinLnBrk="0" hangingPunct="1">
              <a:defRPr kumimoji="0" lang="fr-FR">
                <a:solidFill>
                  <a:schemeClr val="tx2"/>
                </a:solidFill>
              </a:defRPr>
            </a:lvl5pPr>
            <a:lvl6pPr eaLnBrk="1" latinLnBrk="0" hangingPunct="1">
              <a:defRPr kumimoji="0" lang="fr-FR">
                <a:solidFill>
                  <a:schemeClr val="tx2"/>
                </a:solidFill>
              </a:defRPr>
            </a:lvl6pPr>
            <a:lvl7pPr eaLnBrk="1" latinLnBrk="0" hangingPunct="1">
              <a:defRPr kumimoji="0" lang="fr-FR">
                <a:solidFill>
                  <a:schemeClr val="tx2"/>
                </a:solidFill>
              </a:defRPr>
            </a:lvl7pPr>
            <a:lvl8pPr eaLnBrk="1" latinLnBrk="0" hangingPunct="1">
              <a:defRPr kumimoji="0" lang="fr-FR">
                <a:solidFill>
                  <a:schemeClr val="tx2"/>
                </a:solidFill>
              </a:defRPr>
            </a:lvl8pPr>
            <a:lvl9pPr eaLnBrk="1" latinLnBrk="0" hangingPunct="1">
              <a:defRPr kumimoji="0" lang="fr-FR">
                <a:solidFill>
                  <a:schemeClr val="tx2"/>
                </a:solidFill>
              </a:defRPr>
            </a:lvl9pPr>
            <a:extLst/>
          </a:lstStyle>
          <a:p>
            <a:r>
              <a:rPr lang="fr-FR" dirty="0" smtClean="0"/>
              <a:t>CYCLO-CLUB-CARNAC</a:t>
            </a:r>
            <a:endParaRPr lang="fr-FR" dirty="0"/>
          </a:p>
        </p:txBody>
      </p:sp>
      <p:pic>
        <p:nvPicPr>
          <p:cNvPr id="20" name="Espace réservé pour une image  3" descr="logo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r="944"/>
          <a:stretch>
            <a:fillRect/>
          </a:stretch>
        </p:blipFill>
        <p:spPr>
          <a:xfrm>
            <a:off x="6781800" y="4953000"/>
            <a:ext cx="1066800" cy="1066800"/>
          </a:xfrm>
        </p:spPr>
      </p:pic>
    </p:spTree>
    <p:extLst>
      <p:ext uri="{BB962C8B-B14F-4D97-AF65-F5344CB8AC3E}">
        <p14:creationId xmlns:p14="http://schemas.microsoft.com/office/powerpoint/2010/main" val="408638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2286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743200" y="685800"/>
            <a:ext cx="1524000" cy="31700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LA TRINITE</a:t>
            </a:r>
          </a:p>
          <a:p>
            <a:pPr algn="ctr"/>
            <a:r>
              <a:rPr lang="fr-FR" sz="2000" baseline="30000" dirty="0"/>
              <a:t>LE MEN DU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PLAGES</a:t>
            </a:r>
            <a:endParaRPr lang="fr-FR" sz="2000" baseline="30000" dirty="0"/>
          </a:p>
          <a:p>
            <a:pPr algn="ctr"/>
            <a:r>
              <a:rPr lang="fr-FR" sz="2000" baseline="30000" dirty="0"/>
              <a:t>ST </a:t>
            </a:r>
            <a:r>
              <a:rPr lang="fr-FR" sz="2000" baseline="30000" dirty="0" smtClean="0"/>
              <a:t>COLOMBAN</a:t>
            </a:r>
          </a:p>
          <a:p>
            <a:pPr algn="ctr"/>
            <a:r>
              <a:rPr lang="fr-FR" sz="2000" baseline="30000" dirty="0" smtClean="0"/>
              <a:t>LE </a:t>
            </a:r>
            <a:r>
              <a:rPr lang="fr-FR" sz="2000" baseline="30000" dirty="0"/>
              <a:t>PÔ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PLOUHARNEL </a:t>
            </a:r>
            <a:r>
              <a:rPr lang="fr-FR" sz="2000" baseline="30000" dirty="0"/>
              <a:t>ERDEVEN </a:t>
            </a:r>
            <a:endParaRPr lang="fr-FR" sz="2000" baseline="30000" dirty="0" smtClean="0"/>
          </a:p>
          <a:p>
            <a:pPr algn="ctr"/>
            <a:r>
              <a:rPr lang="fr-FR" sz="2000" baseline="30000" dirty="0"/>
              <a:t>P</a:t>
            </a:r>
            <a:r>
              <a:rPr lang="fr-FR" sz="2000" baseline="30000" dirty="0" smtClean="0"/>
              <a:t>LOEMEL </a:t>
            </a:r>
            <a:r>
              <a:rPr lang="fr-FR" sz="2000" baseline="30000" dirty="0"/>
              <a:t>KERGROIX KERLESCAN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41KM</a:t>
            </a:r>
            <a:endParaRPr lang="fr-FR" sz="2000" b="1" dirty="0">
              <a:solidFill>
                <a:srgbClr val="3366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3400" y="685800"/>
            <a:ext cx="1600200" cy="296491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LA TRINITE</a:t>
            </a:r>
          </a:p>
          <a:p>
            <a:pPr algn="ctr"/>
            <a:r>
              <a:rPr lang="fr-FR" sz="2000" baseline="30000" dirty="0"/>
              <a:t>LE MEN DU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PLAGES</a:t>
            </a:r>
            <a:endParaRPr lang="fr-FR" sz="2000" baseline="30000" dirty="0"/>
          </a:p>
          <a:p>
            <a:pPr algn="ctr"/>
            <a:r>
              <a:rPr lang="fr-FR" sz="2000" baseline="30000" dirty="0"/>
              <a:t>ST </a:t>
            </a:r>
            <a:r>
              <a:rPr lang="fr-FR" sz="2000" baseline="30000" dirty="0" smtClean="0"/>
              <a:t>COLOMBAN</a:t>
            </a:r>
          </a:p>
          <a:p>
            <a:pPr algn="ctr"/>
            <a:r>
              <a:rPr lang="fr-FR" sz="2000" baseline="30000" dirty="0" smtClean="0"/>
              <a:t>LE </a:t>
            </a:r>
            <a:r>
              <a:rPr lang="fr-FR" sz="2000" baseline="30000" dirty="0"/>
              <a:t>PÔ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PLOUHARNEL </a:t>
            </a:r>
            <a:r>
              <a:rPr lang="fr-FR" sz="2000" baseline="30000" dirty="0"/>
              <a:t>ERDEVEN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KERGROIX </a:t>
            </a:r>
            <a:r>
              <a:rPr lang="fr-FR" sz="2000" baseline="30000" dirty="0"/>
              <a:t>KERLESCAN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40KM</a:t>
            </a:r>
            <a:endParaRPr lang="fr-FR" sz="2000" b="1" dirty="0">
              <a:solidFill>
                <a:srgbClr val="3366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953000" y="685800"/>
            <a:ext cx="1447800" cy="21441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/>
              <a:t>AURAY</a:t>
            </a:r>
          </a:p>
          <a:p>
            <a:pPr algn="ctr"/>
            <a:r>
              <a:rPr lang="fr-FR" sz="2000" baseline="30000" dirty="0"/>
              <a:t>BELZ PONT-LOROIS ERDEVEN PLOUHARNEL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="1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43KM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162800" y="685800"/>
            <a:ext cx="1447800" cy="296491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LE HAHON PLOEMEL PONT-FOL MENDON BELZ</a:t>
            </a:r>
          </a:p>
          <a:p>
            <a:pPr algn="ctr"/>
            <a:r>
              <a:rPr lang="fr-FR" sz="2000" baseline="30000" dirty="0"/>
              <a:t>ETEL KERMINIHY KERHILLIO LE COSQUER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46KM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14600" y="2286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2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48200" y="2286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3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34200" y="2286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4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600200" y="49530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3366FF"/>
                </a:solidFill>
              </a:rPr>
              <a:t>ITINERAIRES CIRCUITS COURTS 2013 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2" name="Title 6"/>
          <p:cNvSpPr txBox="1">
            <a:spLocks/>
          </p:cNvSpPr>
          <p:nvPr/>
        </p:nvSpPr>
        <p:spPr>
          <a:xfrm>
            <a:off x="1524000" y="5562600"/>
            <a:ext cx="5410200" cy="685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fr-FR" sz="3200" cap="all" baseline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 lang="fr-FR">
                <a:solidFill>
                  <a:schemeClr val="tx2"/>
                </a:solidFill>
              </a:defRPr>
            </a:lvl2pPr>
            <a:lvl3pPr eaLnBrk="1" latinLnBrk="0" hangingPunct="1">
              <a:defRPr kumimoji="0" lang="fr-FR">
                <a:solidFill>
                  <a:schemeClr val="tx2"/>
                </a:solidFill>
              </a:defRPr>
            </a:lvl3pPr>
            <a:lvl4pPr eaLnBrk="1" latinLnBrk="0" hangingPunct="1">
              <a:defRPr kumimoji="0" lang="fr-FR">
                <a:solidFill>
                  <a:schemeClr val="tx2"/>
                </a:solidFill>
              </a:defRPr>
            </a:lvl4pPr>
            <a:lvl5pPr eaLnBrk="1" latinLnBrk="0" hangingPunct="1">
              <a:defRPr kumimoji="0" lang="fr-FR">
                <a:solidFill>
                  <a:schemeClr val="tx2"/>
                </a:solidFill>
              </a:defRPr>
            </a:lvl5pPr>
            <a:lvl6pPr eaLnBrk="1" latinLnBrk="0" hangingPunct="1">
              <a:defRPr kumimoji="0" lang="fr-FR">
                <a:solidFill>
                  <a:schemeClr val="tx2"/>
                </a:solidFill>
              </a:defRPr>
            </a:lvl6pPr>
            <a:lvl7pPr eaLnBrk="1" latinLnBrk="0" hangingPunct="1">
              <a:defRPr kumimoji="0" lang="fr-FR">
                <a:solidFill>
                  <a:schemeClr val="tx2"/>
                </a:solidFill>
              </a:defRPr>
            </a:lvl7pPr>
            <a:lvl8pPr eaLnBrk="1" latinLnBrk="0" hangingPunct="1">
              <a:defRPr kumimoji="0" lang="fr-FR">
                <a:solidFill>
                  <a:schemeClr val="tx2"/>
                </a:solidFill>
              </a:defRPr>
            </a:lvl8pPr>
            <a:lvl9pPr eaLnBrk="1" latinLnBrk="0" hangingPunct="1">
              <a:defRPr kumimoji="0" lang="fr-FR">
                <a:solidFill>
                  <a:schemeClr val="tx2"/>
                </a:solidFill>
              </a:defRPr>
            </a:lvl9pPr>
            <a:extLst/>
          </a:lstStyle>
          <a:p>
            <a:r>
              <a:rPr lang="fr-FR" smtClean="0"/>
              <a:t>CYCLO-CLUB-CARNAC</a:t>
            </a:r>
            <a:endParaRPr lang="fr-FR" dirty="0"/>
          </a:p>
        </p:txBody>
      </p:sp>
      <p:pic>
        <p:nvPicPr>
          <p:cNvPr id="14" name="Espace réservé pour une image  3" descr="logo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r="944"/>
          <a:stretch>
            <a:fillRect/>
          </a:stretch>
        </p:blipFill>
        <p:spPr>
          <a:xfrm>
            <a:off x="7315200" y="5029200"/>
            <a:ext cx="1066800" cy="10668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743200" y="685800"/>
            <a:ext cx="1447800" cy="31700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/>
              <a:t>KERMARIO KERGROIX KERNAUD AURAY-GARE </a:t>
            </a:r>
            <a:r>
              <a:rPr lang="fr-FR" sz="2000" baseline="30000" dirty="0" smtClean="0"/>
              <a:t>PLUVIGNER</a:t>
            </a:r>
          </a:p>
          <a:p>
            <a:pPr algn="ctr"/>
            <a:r>
              <a:rPr lang="fr-FR" sz="2000" baseline="30000" dirty="0" smtClean="0"/>
              <a:t>4 </a:t>
            </a:r>
            <a:r>
              <a:rPr lang="fr-FR" sz="2000" baseline="30000" dirty="0"/>
              <a:t>CHEMINS LANDAUL MENDON BELZ ERDEVEN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50KM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33400" y="685800"/>
            <a:ext cx="1600200" cy="31700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/>
              <a:t>PLAGE</a:t>
            </a:r>
          </a:p>
          <a:p>
            <a:pPr algn="ctr"/>
            <a:r>
              <a:rPr lang="fr-FR" sz="2000" baseline="30000" dirty="0"/>
              <a:t>LA </a:t>
            </a:r>
            <a:r>
              <a:rPr lang="fr-FR" sz="2000" baseline="30000" dirty="0" smtClean="0"/>
              <a:t>TRINITE</a:t>
            </a:r>
          </a:p>
          <a:p>
            <a:pPr algn="ctr"/>
            <a:r>
              <a:rPr lang="fr-FR" sz="2000" baseline="30000" dirty="0" smtClean="0"/>
              <a:t>LE </a:t>
            </a:r>
            <a:r>
              <a:rPr lang="fr-FR" sz="2000" baseline="30000" dirty="0"/>
              <a:t>CHAT NOIR CRACH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AURAY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LE VERGER PONT-FOL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BELZ </a:t>
            </a:r>
          </a:p>
          <a:p>
            <a:pPr algn="ctr"/>
            <a:r>
              <a:rPr lang="fr-FR" sz="2000" baseline="30000" dirty="0" smtClean="0"/>
              <a:t>PONT</a:t>
            </a:r>
            <a:r>
              <a:rPr lang="fr-FR" sz="2000" baseline="30000" dirty="0"/>
              <a:t>-LOROIS ERDEVEN PLOUHARNEL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48KM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648200" y="685800"/>
            <a:ext cx="1676400" cy="31700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/>
              <a:t>PLAGE</a:t>
            </a:r>
          </a:p>
          <a:p>
            <a:pPr algn="ctr"/>
            <a:r>
              <a:rPr lang="fr-FR" sz="2000" baseline="30000" dirty="0"/>
              <a:t>LA TRINITE CÔTE</a:t>
            </a:r>
          </a:p>
          <a:p>
            <a:pPr algn="ctr"/>
            <a:r>
              <a:rPr lang="fr-FR" sz="2000" baseline="30000" dirty="0"/>
              <a:t>ST PHILIBERT KERINIS</a:t>
            </a:r>
          </a:p>
          <a:p>
            <a:pPr algn="ctr"/>
            <a:r>
              <a:rPr lang="fr-FR" sz="2000" baseline="30000" dirty="0"/>
              <a:t>CÔTE LOCMARIAQUER CRACH</a:t>
            </a:r>
          </a:p>
          <a:p>
            <a:pPr algn="ctr"/>
            <a:r>
              <a:rPr lang="fr-FR" sz="2000" baseline="30000" dirty="0"/>
              <a:t>D768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LOCMARIA </a:t>
            </a:r>
            <a:r>
              <a:rPr lang="fr-FR" sz="2000" baseline="30000" dirty="0"/>
              <a:t>PLOEMEL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50KM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858000" y="685800"/>
            <a:ext cx="1752600" cy="52219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/>
              <a:t>KERLESCAN</a:t>
            </a:r>
          </a:p>
          <a:p>
            <a:pPr algn="ctr"/>
            <a:r>
              <a:rPr lang="fr-FR" sz="2000" baseline="30000" dirty="0"/>
              <a:t>LA TRINITE RIVIERE CRACH KERNAUD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CORN</a:t>
            </a:r>
            <a:r>
              <a:rPr lang="fr-FR" sz="2000" baseline="30000" dirty="0"/>
              <a:t>-ER-HOUET KERBREZEL KERPLAT PLOEMEL KERMELGAN</a:t>
            </a:r>
          </a:p>
          <a:p>
            <a:pPr algn="ctr"/>
            <a:r>
              <a:rPr lang="fr-FR" sz="2000" baseline="30000" dirty="0"/>
              <a:t>ST LAURENT KEROULARD</a:t>
            </a:r>
          </a:p>
          <a:p>
            <a:pPr algn="ctr"/>
            <a:r>
              <a:rPr lang="fr-FR" sz="2000" baseline="30000" dirty="0"/>
              <a:t>LA MADELEINE MANEMEUR ERDEVEN KERHIENNIC CRUCUNO</a:t>
            </a:r>
          </a:p>
          <a:p>
            <a:pPr algn="ctr"/>
            <a:r>
              <a:rPr lang="fr-FR" sz="2000" baseline="30000" dirty="0"/>
              <a:t>LE COSQUER</a:t>
            </a:r>
          </a:p>
          <a:p>
            <a:pPr algn="ctr"/>
            <a:r>
              <a:rPr lang="fr-FR" sz="2000" baseline="30000" dirty="0"/>
              <a:t>LE HAHON QUELVEZIN KEROGILE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50KM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4800" y="2286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5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38400" y="2286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11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95800" y="2286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12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81800" y="2286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13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81000" y="49530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3366FF"/>
                </a:solidFill>
              </a:rPr>
              <a:t>ITINERAIRES CIRCUITS COURTS 2013 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4" name="Title 6"/>
          <p:cNvSpPr txBox="1">
            <a:spLocks/>
          </p:cNvSpPr>
          <p:nvPr/>
        </p:nvSpPr>
        <p:spPr>
          <a:xfrm>
            <a:off x="304800" y="5562600"/>
            <a:ext cx="5410200" cy="685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fr-FR" sz="3200" cap="all" baseline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 lang="fr-FR">
                <a:solidFill>
                  <a:schemeClr val="tx2"/>
                </a:solidFill>
              </a:defRPr>
            </a:lvl2pPr>
            <a:lvl3pPr eaLnBrk="1" latinLnBrk="0" hangingPunct="1">
              <a:defRPr kumimoji="0" lang="fr-FR">
                <a:solidFill>
                  <a:schemeClr val="tx2"/>
                </a:solidFill>
              </a:defRPr>
            </a:lvl3pPr>
            <a:lvl4pPr eaLnBrk="1" latinLnBrk="0" hangingPunct="1">
              <a:defRPr kumimoji="0" lang="fr-FR">
                <a:solidFill>
                  <a:schemeClr val="tx2"/>
                </a:solidFill>
              </a:defRPr>
            </a:lvl4pPr>
            <a:lvl5pPr eaLnBrk="1" latinLnBrk="0" hangingPunct="1">
              <a:defRPr kumimoji="0" lang="fr-FR">
                <a:solidFill>
                  <a:schemeClr val="tx2"/>
                </a:solidFill>
              </a:defRPr>
            </a:lvl5pPr>
            <a:lvl6pPr eaLnBrk="1" latinLnBrk="0" hangingPunct="1">
              <a:defRPr kumimoji="0" lang="fr-FR">
                <a:solidFill>
                  <a:schemeClr val="tx2"/>
                </a:solidFill>
              </a:defRPr>
            </a:lvl6pPr>
            <a:lvl7pPr eaLnBrk="1" latinLnBrk="0" hangingPunct="1">
              <a:defRPr kumimoji="0" lang="fr-FR">
                <a:solidFill>
                  <a:schemeClr val="tx2"/>
                </a:solidFill>
              </a:defRPr>
            </a:lvl7pPr>
            <a:lvl8pPr eaLnBrk="1" latinLnBrk="0" hangingPunct="1">
              <a:defRPr kumimoji="0" lang="fr-FR">
                <a:solidFill>
                  <a:schemeClr val="tx2"/>
                </a:solidFill>
              </a:defRPr>
            </a:lvl8pPr>
            <a:lvl9pPr eaLnBrk="1" latinLnBrk="0" hangingPunct="1">
              <a:defRPr kumimoji="0" lang="fr-FR">
                <a:solidFill>
                  <a:schemeClr val="tx2"/>
                </a:solidFill>
              </a:defRPr>
            </a:lvl9pPr>
            <a:extLst/>
          </a:lstStyle>
          <a:p>
            <a:r>
              <a:rPr lang="fr-FR" smtClean="0"/>
              <a:t>CYCLO-CLUB-CARNAC</a:t>
            </a:r>
            <a:endParaRPr lang="fr-FR" dirty="0"/>
          </a:p>
        </p:txBody>
      </p:sp>
      <p:pic>
        <p:nvPicPr>
          <p:cNvPr id="15" name="Espace réservé pour une image  3" descr="logo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r="944"/>
          <a:stretch>
            <a:fillRect/>
          </a:stretch>
        </p:blipFill>
        <p:spPr>
          <a:xfrm>
            <a:off x="5410200" y="5029200"/>
            <a:ext cx="1066800" cy="1066800"/>
          </a:xfrm>
        </p:spPr>
      </p:pic>
    </p:spTree>
    <p:extLst>
      <p:ext uri="{BB962C8B-B14F-4D97-AF65-F5344CB8AC3E}">
        <p14:creationId xmlns:p14="http://schemas.microsoft.com/office/powerpoint/2010/main" val="136413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667000" y="685800"/>
            <a:ext cx="2286000" cy="31700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</a:p>
          <a:p>
            <a:pPr algn="ctr"/>
            <a:r>
              <a:rPr lang="fr-FR" sz="2000" baseline="30000" dirty="0" smtClean="0"/>
              <a:t>PLOUHARNEL </a:t>
            </a:r>
            <a:r>
              <a:rPr lang="fr-FR" sz="2000" baseline="30000" dirty="0"/>
              <a:t>KERHOSTIN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PORTIVY</a:t>
            </a:r>
            <a:endParaRPr lang="fr-FR" sz="2000" baseline="30000" dirty="0"/>
          </a:p>
          <a:p>
            <a:pPr algn="ctr"/>
            <a:r>
              <a:rPr lang="fr-FR" sz="2000" baseline="30000" dirty="0"/>
              <a:t>CÖTE SAUVAGE QUIBERON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PORT HALIGUEN</a:t>
            </a:r>
          </a:p>
          <a:p>
            <a:pPr algn="ctr"/>
            <a:r>
              <a:rPr lang="fr-FR" sz="2000" baseline="30000" dirty="0" smtClean="0"/>
              <a:t>LE ROHU</a:t>
            </a:r>
          </a:p>
          <a:p>
            <a:pPr algn="ctr"/>
            <a:r>
              <a:rPr lang="fr-FR" sz="2000" baseline="30000" dirty="0"/>
              <a:t>ST PIERRE-QUIBERON </a:t>
            </a:r>
          </a:p>
          <a:p>
            <a:pPr algn="ctr"/>
            <a:r>
              <a:rPr lang="fr-FR" sz="2000" baseline="30000" dirty="0" smtClean="0"/>
              <a:t>PLOUHARNEL</a:t>
            </a:r>
            <a:r>
              <a:rPr lang="fr-FR" sz="2000" baseline="30000" dirty="0"/>
              <a:t/>
            </a:r>
            <a:br>
              <a:rPr lang="fr-FR" sz="2000" baseline="30000" dirty="0"/>
            </a:br>
            <a:r>
              <a:rPr lang="fr-FR" sz="2000" baseline="30000" dirty="0"/>
              <a:t>LE PURGATOIRE </a:t>
            </a:r>
            <a:r>
              <a:rPr lang="fr-FR" sz="2000" baseline="30000" dirty="0" smtClean="0"/>
              <a:t>CARNAC</a:t>
            </a:r>
          </a:p>
          <a:p>
            <a:pPr algn="ctr"/>
            <a:r>
              <a:rPr lang="fr-FR" sz="2000" baseline="30000" dirty="0" smtClean="0"/>
              <a:t> </a:t>
            </a:r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53KM</a:t>
            </a:r>
            <a:endParaRPr lang="fr-FR" sz="2000" b="1" baseline="30000" dirty="0">
              <a:solidFill>
                <a:srgbClr val="3366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3400" y="685800"/>
            <a:ext cx="1676400" cy="481157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LE HAHON LOCMIQUEL KERMELGAN ST-CADO LOCQUELTAS KERDELAM</a:t>
            </a:r>
          </a:p>
          <a:p>
            <a:pPr algn="ctr"/>
            <a:r>
              <a:rPr lang="fr-FR" sz="2000" baseline="30000" dirty="0"/>
              <a:t>LE MOUSTOIR KERVIHERN COCHELIN</a:t>
            </a:r>
          </a:p>
          <a:p>
            <a:pPr algn="ctr"/>
            <a:r>
              <a:rPr lang="fr-FR" sz="2000" baseline="30000" dirty="0"/>
              <a:t>LA PAUL TREZEDY LANGOMBRACH LARMOR MENDON</a:t>
            </a:r>
          </a:p>
          <a:p>
            <a:pPr algn="ctr"/>
            <a:r>
              <a:rPr lang="fr-FR" sz="2000" baseline="30000" dirty="0"/>
              <a:t>LES MENEQUES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LE </a:t>
            </a:r>
            <a:r>
              <a:rPr lang="fr-FR" sz="2000" baseline="30000" dirty="0"/>
              <a:t>HAHON QUELVEZIN KERIAVAL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52KM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181600" y="685800"/>
            <a:ext cx="1676400" cy="38882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LE PÔ PLOUHARNEL </a:t>
            </a:r>
            <a:r>
              <a:rPr lang="fr-FR" sz="2000" baseline="30000" dirty="0" smtClean="0"/>
              <a:t>ERDEVEN</a:t>
            </a:r>
          </a:p>
          <a:p>
            <a:pPr algn="ctr"/>
            <a:r>
              <a:rPr lang="fr-FR" sz="2000" baseline="30000" dirty="0" smtClean="0"/>
              <a:t> </a:t>
            </a:r>
            <a:r>
              <a:rPr lang="fr-FR" sz="2000" baseline="30000" dirty="0"/>
              <a:t>PONT-</a:t>
            </a:r>
            <a:r>
              <a:rPr lang="fr-FR" sz="2000" baseline="30000" dirty="0" smtClean="0"/>
              <a:t>LOROIS</a:t>
            </a:r>
          </a:p>
          <a:p>
            <a:pPr algn="ctr"/>
            <a:r>
              <a:rPr lang="fr-FR" sz="2000" baseline="30000" dirty="0" smtClean="0"/>
              <a:t>BELZ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MENDON </a:t>
            </a:r>
            <a:r>
              <a:rPr lang="fr-FR" sz="2000" baseline="30000" dirty="0"/>
              <a:t>KERVILIT</a:t>
            </a:r>
          </a:p>
          <a:p>
            <a:pPr algn="ctr"/>
            <a:r>
              <a:rPr lang="fr-FR" sz="2000" baseline="30000" dirty="0"/>
              <a:t>LE MOUSTOIR PONT-FOL</a:t>
            </a:r>
          </a:p>
          <a:p>
            <a:pPr algn="ctr"/>
            <a:r>
              <a:rPr lang="fr-FR" sz="2000" baseline="30000" dirty="0" smtClean="0"/>
              <a:t>KERNAUD BOURDELLO RIVIERE</a:t>
            </a:r>
            <a:r>
              <a:rPr lang="fr-FR" sz="2000" dirty="0" smtClean="0"/>
              <a:t> </a:t>
            </a:r>
            <a:r>
              <a:rPr lang="fr-FR" sz="2000" baseline="30000" dirty="0"/>
              <a:t>C</a:t>
            </a:r>
            <a:r>
              <a:rPr lang="fr-FR" sz="2000" baseline="30000" dirty="0" smtClean="0"/>
              <a:t>RACH </a:t>
            </a:r>
          </a:p>
          <a:p>
            <a:pPr algn="ctr"/>
            <a:r>
              <a:rPr lang="fr-FR" sz="2000" baseline="30000" dirty="0" smtClean="0"/>
              <a:t>LA </a:t>
            </a:r>
            <a:r>
              <a:rPr lang="fr-FR" sz="2000" baseline="30000" dirty="0"/>
              <a:t>TRINITE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50KM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162800" y="685800"/>
            <a:ext cx="1447800" cy="296491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/>
              <a:t>PLAGE</a:t>
            </a:r>
          </a:p>
          <a:p>
            <a:pPr algn="ctr"/>
            <a:r>
              <a:rPr lang="fr-FR" sz="2000" baseline="30000" dirty="0"/>
              <a:t>LA TRINITE CÖTE</a:t>
            </a:r>
          </a:p>
          <a:p>
            <a:pPr algn="ctr"/>
            <a:r>
              <a:rPr lang="fr-FR" sz="2000" baseline="30000" dirty="0"/>
              <a:t>ST PHILIBERT </a:t>
            </a:r>
            <a:r>
              <a:rPr lang="fr-FR" sz="2000" baseline="30000" dirty="0" smtClean="0"/>
              <a:t>SCARPOCH</a:t>
            </a:r>
          </a:p>
          <a:p>
            <a:pPr algn="ctr"/>
            <a:r>
              <a:rPr lang="fr-FR" sz="2000" baseline="30000" dirty="0" smtClean="0"/>
              <a:t>CRACH ROSNARHO </a:t>
            </a:r>
            <a:r>
              <a:rPr lang="fr-FR" sz="2000" baseline="30000" dirty="0"/>
              <a:t>KERLEANO PLOEMEL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50KM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2286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14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38400" y="2286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15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76800" y="2286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21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58000" y="2286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22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743200" y="5105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3366FF"/>
                </a:solidFill>
              </a:rPr>
              <a:t>ITINERAIRES CIRCUITS COURTS 2013 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4" name="Title 6"/>
          <p:cNvSpPr txBox="1">
            <a:spLocks/>
          </p:cNvSpPr>
          <p:nvPr/>
        </p:nvSpPr>
        <p:spPr>
          <a:xfrm>
            <a:off x="2057400" y="5791200"/>
            <a:ext cx="5410200" cy="685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fr-FR" sz="3200" cap="all" baseline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 lang="fr-FR">
                <a:solidFill>
                  <a:schemeClr val="tx2"/>
                </a:solidFill>
              </a:defRPr>
            </a:lvl2pPr>
            <a:lvl3pPr eaLnBrk="1" latinLnBrk="0" hangingPunct="1">
              <a:defRPr kumimoji="0" lang="fr-FR">
                <a:solidFill>
                  <a:schemeClr val="tx2"/>
                </a:solidFill>
              </a:defRPr>
            </a:lvl3pPr>
            <a:lvl4pPr eaLnBrk="1" latinLnBrk="0" hangingPunct="1">
              <a:defRPr kumimoji="0" lang="fr-FR">
                <a:solidFill>
                  <a:schemeClr val="tx2"/>
                </a:solidFill>
              </a:defRPr>
            </a:lvl4pPr>
            <a:lvl5pPr eaLnBrk="1" latinLnBrk="0" hangingPunct="1">
              <a:defRPr kumimoji="0" lang="fr-FR">
                <a:solidFill>
                  <a:schemeClr val="tx2"/>
                </a:solidFill>
              </a:defRPr>
            </a:lvl5pPr>
            <a:lvl6pPr eaLnBrk="1" latinLnBrk="0" hangingPunct="1">
              <a:defRPr kumimoji="0" lang="fr-FR">
                <a:solidFill>
                  <a:schemeClr val="tx2"/>
                </a:solidFill>
              </a:defRPr>
            </a:lvl6pPr>
            <a:lvl7pPr eaLnBrk="1" latinLnBrk="0" hangingPunct="1">
              <a:defRPr kumimoji="0" lang="fr-FR">
                <a:solidFill>
                  <a:schemeClr val="tx2"/>
                </a:solidFill>
              </a:defRPr>
            </a:lvl7pPr>
            <a:lvl8pPr eaLnBrk="1" latinLnBrk="0" hangingPunct="1">
              <a:defRPr kumimoji="0" lang="fr-FR">
                <a:solidFill>
                  <a:schemeClr val="tx2"/>
                </a:solidFill>
              </a:defRPr>
            </a:lvl8pPr>
            <a:lvl9pPr eaLnBrk="1" latinLnBrk="0" hangingPunct="1">
              <a:defRPr kumimoji="0" lang="fr-FR">
                <a:solidFill>
                  <a:schemeClr val="tx2"/>
                </a:solidFill>
              </a:defRPr>
            </a:lvl9pPr>
            <a:extLst/>
          </a:lstStyle>
          <a:p>
            <a:r>
              <a:rPr lang="fr-FR" dirty="0" smtClean="0"/>
              <a:t>CYCLO-CLUB-CARNAC</a:t>
            </a:r>
            <a:endParaRPr lang="fr-FR" dirty="0"/>
          </a:p>
        </p:txBody>
      </p:sp>
      <p:pic>
        <p:nvPicPr>
          <p:cNvPr id="16" name="Espace réservé pour une image  3" descr="logo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r="944"/>
          <a:stretch>
            <a:fillRect/>
          </a:stretch>
        </p:blipFill>
        <p:spPr>
          <a:xfrm>
            <a:off x="7772400" y="5181600"/>
            <a:ext cx="1066800" cy="1066800"/>
          </a:xfrm>
        </p:spPr>
      </p:pic>
    </p:spTree>
    <p:extLst>
      <p:ext uri="{BB962C8B-B14F-4D97-AF65-F5344CB8AC3E}">
        <p14:creationId xmlns:p14="http://schemas.microsoft.com/office/powerpoint/2010/main" val="136413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743200" y="685800"/>
            <a:ext cx="1447800" cy="31700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/>
              <a:t>PLOUHARNEL ERDEVEN PONT-LOROIS PLOUHINEC </a:t>
            </a:r>
            <a:r>
              <a:rPr lang="fr-FR" sz="2000" baseline="30000" dirty="0" smtClean="0"/>
              <a:t>½ GAVRES </a:t>
            </a:r>
            <a:r>
              <a:rPr lang="fr-FR" sz="2000" baseline="30000" dirty="0"/>
              <a:t>PLOUHINEC PONT-LOROIS BELZ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ST</a:t>
            </a:r>
            <a:r>
              <a:rPr lang="fr-FR" sz="2000" baseline="30000" dirty="0"/>
              <a:t>-LAURENT LE HAHON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52KM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3400" y="685800"/>
            <a:ext cx="1524000" cy="31700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LE PÔ PLOUHARNEL STE BARBE KERHILIO ERDEVEN BELZ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MENDON </a:t>
            </a:r>
            <a:r>
              <a:rPr lang="fr-FR" sz="2000" baseline="30000" dirty="0"/>
              <a:t>LAPAUL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COËT</a:t>
            </a:r>
            <a:r>
              <a:rPr lang="fr-FR" sz="2000" baseline="30000" dirty="0"/>
              <a:t>-QUINTIN PLOEMEL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48KM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953000" y="685800"/>
            <a:ext cx="1524000" cy="31700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LA TRINITE</a:t>
            </a:r>
          </a:p>
          <a:p>
            <a:pPr algn="ctr"/>
            <a:r>
              <a:rPr lang="fr-FR" sz="2000" baseline="30000" dirty="0"/>
              <a:t>LE MENDU PLAGES</a:t>
            </a:r>
          </a:p>
          <a:p>
            <a:pPr algn="ctr"/>
            <a:r>
              <a:rPr lang="fr-FR" sz="2000" baseline="30000" dirty="0"/>
              <a:t>ST COLOMBAN LE PÔ PLOUHARNEL ERDEVEN </a:t>
            </a:r>
            <a:r>
              <a:rPr lang="fr-FR" sz="2000" baseline="30000" dirty="0" smtClean="0"/>
              <a:t>PLOEMEL </a:t>
            </a:r>
          </a:p>
          <a:p>
            <a:pPr algn="ctr"/>
            <a:r>
              <a:rPr lang="fr-FR" sz="2000" baseline="30000" dirty="0" smtClean="0"/>
              <a:t>KERGROIX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KERLESCAN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40KM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162800" y="685800"/>
            <a:ext cx="1447800" cy="27597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 smtClean="0"/>
              <a:t>KERMARIO</a:t>
            </a:r>
          </a:p>
          <a:p>
            <a:pPr algn="ctr"/>
            <a:r>
              <a:rPr lang="fr-FR" sz="2000" baseline="30000" dirty="0" smtClean="0"/>
              <a:t>KERGROIX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 </a:t>
            </a:r>
            <a:r>
              <a:rPr lang="fr-FR" sz="2000" baseline="30000" dirty="0"/>
              <a:t>PLOEMEL</a:t>
            </a:r>
          </a:p>
          <a:p>
            <a:pPr algn="ctr"/>
            <a:r>
              <a:rPr lang="fr-FR" sz="2000" baseline="30000" dirty="0" smtClean="0"/>
              <a:t>MENDON </a:t>
            </a:r>
            <a:r>
              <a:rPr lang="fr-FR" sz="2000" baseline="30000" dirty="0"/>
              <a:t>BELZ</a:t>
            </a:r>
          </a:p>
          <a:p>
            <a:pPr algn="ctr"/>
            <a:r>
              <a:rPr lang="fr-FR" sz="2000" baseline="30000" dirty="0"/>
              <a:t>ETEL ERDEVEN </a:t>
            </a:r>
            <a:r>
              <a:rPr lang="fr-FR" sz="2000" baseline="30000" dirty="0" smtClean="0"/>
              <a:t>PLOUHARNEL CARNAC</a:t>
            </a:r>
          </a:p>
          <a:p>
            <a:pPr algn="ctr"/>
            <a:endParaRPr lang="fr-FR" sz="2000" b="1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41KM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38400" y="2286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24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600" y="2286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23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0" y="2286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26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2286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25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00200" y="49530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3366FF"/>
                </a:solidFill>
              </a:rPr>
              <a:t>ITINERAIRES CIRCUITS COURTS 2013 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4" name="Title 6"/>
          <p:cNvSpPr txBox="1">
            <a:spLocks/>
          </p:cNvSpPr>
          <p:nvPr/>
        </p:nvSpPr>
        <p:spPr>
          <a:xfrm>
            <a:off x="1524000" y="5562600"/>
            <a:ext cx="5410200" cy="685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fr-FR" sz="3200" cap="all" baseline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 lang="fr-FR">
                <a:solidFill>
                  <a:schemeClr val="tx2"/>
                </a:solidFill>
              </a:defRPr>
            </a:lvl2pPr>
            <a:lvl3pPr eaLnBrk="1" latinLnBrk="0" hangingPunct="1">
              <a:defRPr kumimoji="0" lang="fr-FR">
                <a:solidFill>
                  <a:schemeClr val="tx2"/>
                </a:solidFill>
              </a:defRPr>
            </a:lvl3pPr>
            <a:lvl4pPr eaLnBrk="1" latinLnBrk="0" hangingPunct="1">
              <a:defRPr kumimoji="0" lang="fr-FR">
                <a:solidFill>
                  <a:schemeClr val="tx2"/>
                </a:solidFill>
              </a:defRPr>
            </a:lvl4pPr>
            <a:lvl5pPr eaLnBrk="1" latinLnBrk="0" hangingPunct="1">
              <a:defRPr kumimoji="0" lang="fr-FR">
                <a:solidFill>
                  <a:schemeClr val="tx2"/>
                </a:solidFill>
              </a:defRPr>
            </a:lvl5pPr>
            <a:lvl6pPr eaLnBrk="1" latinLnBrk="0" hangingPunct="1">
              <a:defRPr kumimoji="0" lang="fr-FR">
                <a:solidFill>
                  <a:schemeClr val="tx2"/>
                </a:solidFill>
              </a:defRPr>
            </a:lvl6pPr>
            <a:lvl7pPr eaLnBrk="1" latinLnBrk="0" hangingPunct="1">
              <a:defRPr kumimoji="0" lang="fr-FR">
                <a:solidFill>
                  <a:schemeClr val="tx2"/>
                </a:solidFill>
              </a:defRPr>
            </a:lvl7pPr>
            <a:lvl8pPr eaLnBrk="1" latinLnBrk="0" hangingPunct="1">
              <a:defRPr kumimoji="0" lang="fr-FR">
                <a:solidFill>
                  <a:schemeClr val="tx2"/>
                </a:solidFill>
              </a:defRPr>
            </a:lvl8pPr>
            <a:lvl9pPr eaLnBrk="1" latinLnBrk="0" hangingPunct="1">
              <a:defRPr kumimoji="0" lang="fr-FR">
                <a:solidFill>
                  <a:schemeClr val="tx2"/>
                </a:solidFill>
              </a:defRPr>
            </a:lvl9pPr>
            <a:extLst/>
          </a:lstStyle>
          <a:p>
            <a:r>
              <a:rPr lang="fr-FR" smtClean="0"/>
              <a:t>CYCLO-CLUB-CARNAC</a:t>
            </a:r>
            <a:endParaRPr lang="fr-FR" dirty="0"/>
          </a:p>
        </p:txBody>
      </p:sp>
      <p:pic>
        <p:nvPicPr>
          <p:cNvPr id="19" name="Espace réservé pour une image  3" descr="logo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r="944"/>
          <a:stretch>
            <a:fillRect/>
          </a:stretch>
        </p:blipFill>
        <p:spPr>
          <a:xfrm>
            <a:off x="7315200" y="5029200"/>
            <a:ext cx="1066800" cy="1066800"/>
          </a:xfrm>
        </p:spPr>
      </p:pic>
    </p:spTree>
    <p:extLst>
      <p:ext uri="{BB962C8B-B14F-4D97-AF65-F5344CB8AC3E}">
        <p14:creationId xmlns:p14="http://schemas.microsoft.com/office/powerpoint/2010/main" val="136413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514600" y="685800"/>
            <a:ext cx="1752600" cy="31700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</a:p>
          <a:p>
            <a:pPr algn="ctr"/>
            <a:r>
              <a:rPr lang="fr-FR" sz="2000" baseline="30000" dirty="0" smtClean="0"/>
              <a:t> </a:t>
            </a:r>
            <a:r>
              <a:rPr lang="fr-FR" sz="2000" baseline="30000" dirty="0"/>
              <a:t>PLAGE</a:t>
            </a:r>
          </a:p>
          <a:p>
            <a:pPr algn="ctr"/>
            <a:r>
              <a:rPr lang="fr-FR" sz="2000" baseline="30000" dirty="0"/>
              <a:t>LA TRINITE</a:t>
            </a:r>
          </a:p>
          <a:p>
            <a:pPr algn="ctr"/>
            <a:r>
              <a:rPr lang="fr-FR" sz="2000" baseline="30000" dirty="0"/>
              <a:t>LE CHAT NOIR CRACH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AURAY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LE VERGER</a:t>
            </a:r>
          </a:p>
          <a:p>
            <a:pPr algn="ctr"/>
            <a:r>
              <a:rPr lang="fr-FR" sz="2000" baseline="30000" dirty="0" smtClean="0"/>
              <a:t>PONT </a:t>
            </a:r>
            <a:r>
              <a:rPr lang="fr-FR" sz="2000" baseline="30000" dirty="0"/>
              <a:t>FOL</a:t>
            </a:r>
          </a:p>
          <a:p>
            <a:pPr algn="ctr"/>
            <a:r>
              <a:rPr lang="fr-FR" sz="2000" baseline="30000" dirty="0"/>
              <a:t>BELZ</a:t>
            </a:r>
          </a:p>
          <a:p>
            <a:pPr algn="ctr"/>
            <a:r>
              <a:rPr lang="fr-FR" sz="2000" baseline="30000" dirty="0"/>
              <a:t>PONT LOROIS PLOUHARNEL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48KM</a:t>
            </a:r>
            <a:endParaRPr lang="fr-FR" sz="2000" b="1" baseline="30000" dirty="0">
              <a:solidFill>
                <a:srgbClr val="3366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3400" y="685800"/>
            <a:ext cx="1447800" cy="21441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/>
              <a:t>AURAY</a:t>
            </a:r>
          </a:p>
          <a:p>
            <a:pPr algn="ctr"/>
            <a:r>
              <a:rPr lang="fr-FR" sz="2000" baseline="30000" dirty="0"/>
              <a:t>BELZ</a:t>
            </a:r>
          </a:p>
          <a:p>
            <a:pPr algn="ctr"/>
            <a:r>
              <a:rPr lang="fr-FR" sz="2000" baseline="30000" dirty="0"/>
              <a:t>PONT LOROIS </a:t>
            </a:r>
            <a:r>
              <a:rPr lang="fr-FR" sz="2000" baseline="30000" dirty="0" smtClean="0"/>
              <a:t>ERDEVEN </a:t>
            </a:r>
            <a:r>
              <a:rPr lang="fr-FR" sz="2000" baseline="30000" dirty="0"/>
              <a:t>PLOUHARNEL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42KM</a:t>
            </a:r>
            <a:endParaRPr lang="fr-FR" sz="2000" b="1" baseline="30000" dirty="0">
              <a:solidFill>
                <a:srgbClr val="3366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724400" y="685800"/>
            <a:ext cx="1828800" cy="54271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/>
              <a:t>KERLESCAN</a:t>
            </a:r>
          </a:p>
          <a:p>
            <a:pPr algn="ctr"/>
            <a:r>
              <a:rPr lang="fr-FR" sz="2000" baseline="30000" dirty="0"/>
              <a:t>LA TRINITE </a:t>
            </a:r>
            <a:r>
              <a:rPr lang="fr-FR" sz="2000" baseline="30000" dirty="0" smtClean="0"/>
              <a:t>RIVIERE CRACH </a:t>
            </a:r>
            <a:r>
              <a:rPr lang="fr-FR" sz="2000" baseline="30000" dirty="0"/>
              <a:t>KERNAUD</a:t>
            </a:r>
          </a:p>
          <a:p>
            <a:pPr algn="ctr"/>
            <a:r>
              <a:rPr lang="fr-FR" sz="2000" baseline="30000" dirty="0"/>
              <a:t>CORN ER HOUËT KERBREZEL KERPLAT</a:t>
            </a:r>
          </a:p>
          <a:p>
            <a:pPr algn="ctr"/>
            <a:r>
              <a:rPr lang="fr-FR" sz="2000" baseline="30000" dirty="0" smtClean="0"/>
              <a:t>PLOEMEL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KERMELGAN</a:t>
            </a:r>
          </a:p>
          <a:p>
            <a:pPr algn="ctr"/>
            <a:r>
              <a:rPr lang="fr-FR" sz="2000" baseline="30000" dirty="0" smtClean="0"/>
              <a:t>ST LAURENT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KEROULARD</a:t>
            </a:r>
          </a:p>
          <a:p>
            <a:pPr algn="ctr"/>
            <a:r>
              <a:rPr lang="fr-FR" sz="2000" baseline="30000" dirty="0" smtClean="0"/>
              <a:t>LA </a:t>
            </a:r>
            <a:r>
              <a:rPr lang="fr-FR" sz="2000" baseline="30000" dirty="0"/>
              <a:t>MADELEINE MANEMEUR ERDEVEN KERHIENNIC CRUCUNO</a:t>
            </a:r>
          </a:p>
          <a:p>
            <a:pPr algn="ctr"/>
            <a:r>
              <a:rPr lang="fr-FR" sz="2000" baseline="30000" dirty="0"/>
              <a:t>LE COSQUER</a:t>
            </a:r>
          </a:p>
          <a:p>
            <a:pPr algn="ctr"/>
            <a:r>
              <a:rPr lang="fr-FR" sz="2000" baseline="30000" dirty="0"/>
              <a:t>LE HAHON QUELVEZIN KEROGILE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50KM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858000" y="685800"/>
            <a:ext cx="1828800" cy="33752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/>
              <a:t>PLOUHARNEL KERHOSTIN PORTIVY</a:t>
            </a:r>
          </a:p>
          <a:p>
            <a:pPr algn="ctr"/>
            <a:r>
              <a:rPr lang="fr-FR" sz="2000" baseline="30000" dirty="0"/>
              <a:t>COTE </a:t>
            </a:r>
            <a:r>
              <a:rPr lang="fr-FR" sz="2000" baseline="30000" dirty="0" smtClean="0"/>
              <a:t>SAUVAGE</a:t>
            </a:r>
          </a:p>
          <a:p>
            <a:pPr algn="ctr"/>
            <a:r>
              <a:rPr lang="fr-FR" sz="2000" baseline="30000" dirty="0" smtClean="0"/>
              <a:t>QUIBERON </a:t>
            </a:r>
          </a:p>
          <a:p>
            <a:pPr algn="ctr"/>
            <a:r>
              <a:rPr lang="fr-FR" sz="2000" baseline="30000" dirty="0" smtClean="0"/>
              <a:t>PORT </a:t>
            </a:r>
            <a:r>
              <a:rPr lang="fr-FR" sz="2000" baseline="30000" dirty="0"/>
              <a:t>HALIGUEN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LE </a:t>
            </a:r>
            <a:r>
              <a:rPr lang="fr-FR" sz="2000" baseline="30000" dirty="0"/>
              <a:t>ROHU</a:t>
            </a:r>
          </a:p>
          <a:p>
            <a:pPr algn="ctr"/>
            <a:r>
              <a:rPr lang="fr-FR" sz="2000" baseline="30000" dirty="0" smtClean="0"/>
              <a:t>ST </a:t>
            </a:r>
            <a:r>
              <a:rPr lang="fr-FR" sz="2000" baseline="30000" dirty="0"/>
              <a:t>PIERRE QUIBERON PLOUHARNEL </a:t>
            </a:r>
            <a:r>
              <a:rPr lang="fr-FR" sz="2000" baseline="30000" dirty="0" smtClean="0"/>
              <a:t>LE </a:t>
            </a:r>
            <a:r>
              <a:rPr lang="fr-FR" sz="2000" baseline="30000" dirty="0" smtClean="0"/>
              <a:t>PURGATOIRE 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53KM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2286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27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6000" y="2286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28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95800" y="2286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29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29400" y="2286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30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087" y="54102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3366FF"/>
                </a:solidFill>
              </a:rPr>
              <a:t>ITINERAIRES CIRCUITS COURTS 2013 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4" name="Title 6"/>
          <p:cNvSpPr txBox="1">
            <a:spLocks/>
          </p:cNvSpPr>
          <p:nvPr/>
        </p:nvSpPr>
        <p:spPr>
          <a:xfrm>
            <a:off x="228600" y="4038600"/>
            <a:ext cx="48768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fr-FR" sz="3200" cap="all" baseline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 lang="fr-FR">
                <a:solidFill>
                  <a:schemeClr val="tx2"/>
                </a:solidFill>
              </a:defRPr>
            </a:lvl2pPr>
            <a:lvl3pPr eaLnBrk="1" latinLnBrk="0" hangingPunct="1">
              <a:defRPr kumimoji="0" lang="fr-FR">
                <a:solidFill>
                  <a:schemeClr val="tx2"/>
                </a:solidFill>
              </a:defRPr>
            </a:lvl3pPr>
            <a:lvl4pPr eaLnBrk="1" latinLnBrk="0" hangingPunct="1">
              <a:defRPr kumimoji="0" lang="fr-FR">
                <a:solidFill>
                  <a:schemeClr val="tx2"/>
                </a:solidFill>
              </a:defRPr>
            </a:lvl4pPr>
            <a:lvl5pPr eaLnBrk="1" latinLnBrk="0" hangingPunct="1">
              <a:defRPr kumimoji="0" lang="fr-FR">
                <a:solidFill>
                  <a:schemeClr val="tx2"/>
                </a:solidFill>
              </a:defRPr>
            </a:lvl5pPr>
            <a:lvl6pPr eaLnBrk="1" latinLnBrk="0" hangingPunct="1">
              <a:defRPr kumimoji="0" lang="fr-FR">
                <a:solidFill>
                  <a:schemeClr val="tx2"/>
                </a:solidFill>
              </a:defRPr>
            </a:lvl6pPr>
            <a:lvl7pPr eaLnBrk="1" latinLnBrk="0" hangingPunct="1">
              <a:defRPr kumimoji="0" lang="fr-FR">
                <a:solidFill>
                  <a:schemeClr val="tx2"/>
                </a:solidFill>
              </a:defRPr>
            </a:lvl7pPr>
            <a:lvl8pPr eaLnBrk="1" latinLnBrk="0" hangingPunct="1">
              <a:defRPr kumimoji="0" lang="fr-FR">
                <a:solidFill>
                  <a:schemeClr val="tx2"/>
                </a:solidFill>
              </a:defRPr>
            </a:lvl8pPr>
            <a:lvl9pPr eaLnBrk="1" latinLnBrk="0" hangingPunct="1">
              <a:defRPr kumimoji="0" lang="fr-FR">
                <a:solidFill>
                  <a:schemeClr val="tx2"/>
                </a:solidFill>
              </a:defRPr>
            </a:lvl9pPr>
            <a:extLst/>
          </a:lstStyle>
          <a:p>
            <a:r>
              <a:rPr lang="fr-FR" dirty="0" smtClean="0"/>
              <a:t>CYCLO-CLUB-CARNAC</a:t>
            </a:r>
            <a:endParaRPr lang="fr-FR" dirty="0"/>
          </a:p>
        </p:txBody>
      </p:sp>
      <p:pic>
        <p:nvPicPr>
          <p:cNvPr id="19" name="Espace réservé pour une image  3" descr="logo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r="944"/>
          <a:stretch>
            <a:fillRect/>
          </a:stretch>
        </p:blipFill>
        <p:spPr>
          <a:xfrm>
            <a:off x="7315200" y="5334000"/>
            <a:ext cx="1066800" cy="1066800"/>
          </a:xfrm>
        </p:spPr>
      </p:pic>
    </p:spTree>
    <p:extLst>
      <p:ext uri="{BB962C8B-B14F-4D97-AF65-F5344CB8AC3E}">
        <p14:creationId xmlns:p14="http://schemas.microsoft.com/office/powerpoint/2010/main" val="136413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743200" y="609600"/>
            <a:ext cx="1447800" cy="296491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LE HAHON PLOEMEL PONT FOL </a:t>
            </a:r>
            <a:r>
              <a:rPr lang="fr-FR" sz="2000" baseline="30000" dirty="0" smtClean="0"/>
              <a:t>MENDON </a:t>
            </a:r>
            <a:r>
              <a:rPr lang="fr-FR" sz="2000" baseline="30000" dirty="0"/>
              <a:t>BELZ</a:t>
            </a:r>
          </a:p>
          <a:p>
            <a:pPr algn="ctr"/>
            <a:r>
              <a:rPr lang="fr-FR" sz="2000" baseline="30000" dirty="0"/>
              <a:t>ETEL KERMINIHY KERHILIO</a:t>
            </a:r>
          </a:p>
          <a:p>
            <a:pPr algn="ctr"/>
            <a:r>
              <a:rPr lang="fr-FR" sz="2000" baseline="30000" dirty="0"/>
              <a:t>LE COSQUER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46KM</a:t>
            </a:r>
            <a:endParaRPr lang="fr-FR" sz="2000" b="1" baseline="30000" dirty="0">
              <a:solidFill>
                <a:srgbClr val="3366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3400" y="609600"/>
            <a:ext cx="1676400" cy="50167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LE HAHON LOCMIQUEL KERMELGAN</a:t>
            </a:r>
          </a:p>
          <a:p>
            <a:pPr algn="ctr"/>
            <a:r>
              <a:rPr lang="fr-FR" sz="2000" baseline="30000" dirty="0"/>
              <a:t>ST CADO LOCQUELTAS KERDELAM</a:t>
            </a:r>
          </a:p>
          <a:p>
            <a:pPr algn="ctr"/>
            <a:r>
              <a:rPr lang="fr-FR" sz="2000" baseline="30000" dirty="0"/>
              <a:t>LE MOUSTOIR </a:t>
            </a:r>
            <a:r>
              <a:rPr lang="fr-FR" sz="2000" baseline="30000" dirty="0" smtClean="0"/>
              <a:t>COCHELIN </a:t>
            </a:r>
            <a:r>
              <a:rPr lang="fr-FR" sz="2000" baseline="30000" dirty="0"/>
              <a:t>LAPAUL TREZEDY LANGOMBRACH LARMOR MENDON</a:t>
            </a:r>
          </a:p>
          <a:p>
            <a:pPr algn="ctr"/>
            <a:r>
              <a:rPr lang="fr-FR" sz="2000" baseline="30000" dirty="0"/>
              <a:t>LES MENEQUES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ST </a:t>
            </a:r>
            <a:r>
              <a:rPr lang="fr-FR" sz="2000" baseline="30000" dirty="0"/>
              <a:t>LAURENT</a:t>
            </a:r>
          </a:p>
          <a:p>
            <a:pPr algn="ctr"/>
            <a:r>
              <a:rPr lang="fr-FR" sz="2000" baseline="30000" dirty="0"/>
              <a:t>LE HAHON QUELVEZIN KERIAVAL KEROGILE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52KM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724400" y="609600"/>
            <a:ext cx="1752600" cy="327269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 smtClean="0"/>
              <a:t>KERMARIO</a:t>
            </a:r>
          </a:p>
          <a:p>
            <a:pPr algn="ctr"/>
            <a:r>
              <a:rPr lang="fr-FR" sz="2000" baseline="30000" dirty="0" smtClean="0"/>
              <a:t>KERGROIX</a:t>
            </a:r>
            <a:r>
              <a:rPr lang="fr-FR" sz="2000" baseline="30000" dirty="0" smtClean="0"/>
              <a:t> KERNAUD</a:t>
            </a:r>
          </a:p>
          <a:p>
            <a:pPr algn="ctr"/>
            <a:r>
              <a:rPr lang="fr-FR" sz="2000" baseline="30000" dirty="0" smtClean="0"/>
              <a:t>AURAY GARE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&gt;</a:t>
            </a:r>
            <a:r>
              <a:rPr lang="fr-FR" sz="2000" dirty="0" smtClean="0"/>
              <a:t> </a:t>
            </a:r>
            <a:r>
              <a:rPr lang="fr-FR" sz="2000" baseline="30000" dirty="0" smtClean="0"/>
              <a:t>PLUVIGNER</a:t>
            </a:r>
            <a:endParaRPr lang="fr-FR" sz="2000" dirty="0" smtClean="0"/>
          </a:p>
          <a:p>
            <a:pPr algn="ctr"/>
            <a:r>
              <a:rPr lang="fr-FR" sz="2000" baseline="30000" dirty="0" smtClean="0"/>
              <a:t>4 </a:t>
            </a:r>
            <a:r>
              <a:rPr lang="fr-FR" sz="2000" baseline="30000" dirty="0"/>
              <a:t>CHEMINS LANDAUL </a:t>
            </a:r>
            <a:r>
              <a:rPr lang="fr-FR" sz="2000" baseline="30000" dirty="0" smtClean="0"/>
              <a:t>MENDON</a:t>
            </a:r>
          </a:p>
          <a:p>
            <a:pPr algn="ctr"/>
            <a:r>
              <a:rPr lang="fr-FR" sz="2000" baseline="30000" dirty="0" smtClean="0"/>
              <a:t> BELZ</a:t>
            </a:r>
          </a:p>
          <a:p>
            <a:pPr algn="ctr"/>
            <a:r>
              <a:rPr lang="fr-FR" sz="2000" baseline="30000" dirty="0" smtClean="0"/>
              <a:t> </a:t>
            </a:r>
            <a:r>
              <a:rPr lang="fr-FR" sz="2000" baseline="30000" dirty="0"/>
              <a:t>ERDEVEN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50KM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010400" y="609600"/>
            <a:ext cx="1676400" cy="33752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PLAGE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LA TRINITE COTE</a:t>
            </a:r>
          </a:p>
          <a:p>
            <a:pPr algn="ctr"/>
            <a:r>
              <a:rPr lang="fr-FR" sz="2000" baseline="30000" dirty="0"/>
              <a:t>ST PHILIBERT KERINIS</a:t>
            </a:r>
          </a:p>
          <a:p>
            <a:pPr algn="ctr"/>
            <a:r>
              <a:rPr lang="fr-FR" sz="2000" baseline="30000" dirty="0"/>
              <a:t>COTE LOCMARIAQUER CRACH</a:t>
            </a:r>
          </a:p>
          <a:p>
            <a:pPr algn="ctr"/>
            <a:r>
              <a:rPr lang="fr-FR" sz="2000" baseline="30000" dirty="0" smtClean="0"/>
              <a:t>D768</a:t>
            </a:r>
          </a:p>
          <a:p>
            <a:pPr algn="ctr"/>
            <a:r>
              <a:rPr lang="fr-FR" sz="2000" baseline="30000" dirty="0" smtClean="0"/>
              <a:t> </a:t>
            </a:r>
            <a:r>
              <a:rPr lang="fr-FR" sz="2000" baseline="30000" dirty="0"/>
              <a:t>LOCMARIA </a:t>
            </a:r>
            <a:r>
              <a:rPr lang="fr-FR" sz="2000" baseline="30000" dirty="0" smtClean="0"/>
              <a:t>PLOEMEL</a:t>
            </a:r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 smtClean="0"/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50KM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31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146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32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482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33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80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34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590800" y="46482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3366FF"/>
                </a:solidFill>
              </a:rPr>
              <a:t>ITINERAIRES CIRCUITS COURTS 2013 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4" name="Title 6"/>
          <p:cNvSpPr txBox="1">
            <a:spLocks/>
          </p:cNvSpPr>
          <p:nvPr/>
        </p:nvSpPr>
        <p:spPr>
          <a:xfrm>
            <a:off x="2590800" y="5334000"/>
            <a:ext cx="5410200" cy="685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fr-FR" sz="3200" cap="all" baseline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 lang="fr-FR">
                <a:solidFill>
                  <a:schemeClr val="tx2"/>
                </a:solidFill>
              </a:defRPr>
            </a:lvl2pPr>
            <a:lvl3pPr eaLnBrk="1" latinLnBrk="0" hangingPunct="1">
              <a:defRPr kumimoji="0" lang="fr-FR">
                <a:solidFill>
                  <a:schemeClr val="tx2"/>
                </a:solidFill>
              </a:defRPr>
            </a:lvl3pPr>
            <a:lvl4pPr eaLnBrk="1" latinLnBrk="0" hangingPunct="1">
              <a:defRPr kumimoji="0" lang="fr-FR">
                <a:solidFill>
                  <a:schemeClr val="tx2"/>
                </a:solidFill>
              </a:defRPr>
            </a:lvl4pPr>
            <a:lvl5pPr eaLnBrk="1" latinLnBrk="0" hangingPunct="1">
              <a:defRPr kumimoji="0" lang="fr-FR">
                <a:solidFill>
                  <a:schemeClr val="tx2"/>
                </a:solidFill>
              </a:defRPr>
            </a:lvl5pPr>
            <a:lvl6pPr eaLnBrk="1" latinLnBrk="0" hangingPunct="1">
              <a:defRPr kumimoji="0" lang="fr-FR">
                <a:solidFill>
                  <a:schemeClr val="tx2"/>
                </a:solidFill>
              </a:defRPr>
            </a:lvl6pPr>
            <a:lvl7pPr eaLnBrk="1" latinLnBrk="0" hangingPunct="1">
              <a:defRPr kumimoji="0" lang="fr-FR">
                <a:solidFill>
                  <a:schemeClr val="tx2"/>
                </a:solidFill>
              </a:defRPr>
            </a:lvl7pPr>
            <a:lvl8pPr eaLnBrk="1" latinLnBrk="0" hangingPunct="1">
              <a:defRPr kumimoji="0" lang="fr-FR">
                <a:solidFill>
                  <a:schemeClr val="tx2"/>
                </a:solidFill>
              </a:defRPr>
            </a:lvl8pPr>
            <a:lvl9pPr eaLnBrk="1" latinLnBrk="0" hangingPunct="1">
              <a:defRPr kumimoji="0" lang="fr-FR">
                <a:solidFill>
                  <a:schemeClr val="tx2"/>
                </a:solidFill>
              </a:defRPr>
            </a:lvl9pPr>
            <a:extLst/>
          </a:lstStyle>
          <a:p>
            <a:r>
              <a:rPr lang="fr-FR" dirty="0" smtClean="0"/>
              <a:t>CYCLO-CLUB-CARNAC</a:t>
            </a:r>
            <a:endParaRPr lang="fr-FR" dirty="0"/>
          </a:p>
        </p:txBody>
      </p:sp>
      <p:pic>
        <p:nvPicPr>
          <p:cNvPr id="19" name="Espace réservé pour une image  3" descr="logo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r="944"/>
          <a:stretch>
            <a:fillRect/>
          </a:stretch>
        </p:blipFill>
        <p:spPr>
          <a:xfrm>
            <a:off x="7848600" y="4800600"/>
            <a:ext cx="1066800" cy="1066800"/>
          </a:xfrm>
        </p:spPr>
      </p:pic>
    </p:spTree>
    <p:extLst>
      <p:ext uri="{BB962C8B-B14F-4D97-AF65-F5344CB8AC3E}">
        <p14:creationId xmlns:p14="http://schemas.microsoft.com/office/powerpoint/2010/main" val="136413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514600" y="609600"/>
            <a:ext cx="1905000" cy="36830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LA TRINITE RIVIERE-CRACH KERLEANO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AURAY </a:t>
            </a:r>
          </a:p>
          <a:p>
            <a:pPr algn="ctr"/>
            <a:r>
              <a:rPr lang="fr-FR" sz="2000" baseline="30000" dirty="0" smtClean="0"/>
              <a:t>PLUNERET</a:t>
            </a:r>
          </a:p>
          <a:p>
            <a:pPr algn="ctr"/>
            <a:r>
              <a:rPr lang="fr-FR" sz="2000" baseline="30000" dirty="0" smtClean="0"/>
              <a:t> ST ANNE</a:t>
            </a:r>
            <a:r>
              <a:rPr lang="fr-FR" sz="2000" dirty="0" smtClean="0"/>
              <a:t> </a:t>
            </a:r>
            <a:r>
              <a:rPr lang="fr-FR" sz="2000" baseline="30000" dirty="0" smtClean="0"/>
              <a:t>D’AURAY</a:t>
            </a:r>
          </a:p>
          <a:p>
            <a:pPr algn="ctr"/>
            <a:r>
              <a:rPr lang="fr-FR" sz="2000" baseline="30000" dirty="0" smtClean="0"/>
              <a:t>BRECH </a:t>
            </a:r>
          </a:p>
          <a:p>
            <a:pPr algn="ctr"/>
            <a:r>
              <a:rPr lang="fr-FR" sz="2000" baseline="30000" dirty="0" smtClean="0"/>
              <a:t>KERSTRAN </a:t>
            </a:r>
          </a:p>
          <a:p>
            <a:pPr algn="ctr"/>
            <a:r>
              <a:rPr lang="fr-FR" sz="2000" baseline="30000" dirty="0" smtClean="0"/>
              <a:t>PONT</a:t>
            </a:r>
            <a:r>
              <a:rPr lang="fr-FR" sz="2000" baseline="30000" dirty="0"/>
              <a:t>-FOL KERVERNIC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ST</a:t>
            </a:r>
            <a:r>
              <a:rPr lang="fr-FR" sz="2000" baseline="30000" dirty="0"/>
              <a:t>-LAURENT</a:t>
            </a:r>
          </a:p>
          <a:p>
            <a:pPr algn="ctr"/>
            <a:r>
              <a:rPr lang="fr-FR" sz="2000" baseline="30000" dirty="0"/>
              <a:t>LE HAHON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54KM</a:t>
            </a:r>
            <a:endParaRPr lang="fr-FR" sz="2000" b="1" baseline="30000" dirty="0">
              <a:solidFill>
                <a:srgbClr val="3366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3400" y="609600"/>
            <a:ext cx="1676400" cy="296491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/>
              <a:t>PLOEMEL AURAY-GARE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ST </a:t>
            </a:r>
            <a:r>
              <a:rPr lang="fr-FR" sz="2000" baseline="30000" dirty="0"/>
              <a:t>DEGAN BRECH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KERSTRAN</a:t>
            </a:r>
          </a:p>
          <a:p>
            <a:pPr algn="ctr"/>
            <a:r>
              <a:rPr lang="fr-FR" sz="2000" baseline="30000" dirty="0" smtClean="0"/>
              <a:t>PONT FOL</a:t>
            </a:r>
          </a:p>
          <a:p>
            <a:pPr algn="ctr"/>
            <a:r>
              <a:rPr lang="fr-FR" sz="2000" baseline="30000" dirty="0" smtClean="0"/>
              <a:t>LES MENEQUES</a:t>
            </a:r>
          </a:p>
          <a:p>
            <a:pPr algn="ctr"/>
            <a:r>
              <a:rPr lang="fr-FR" sz="2000" baseline="30000" dirty="0" smtClean="0"/>
              <a:t>ERDEVEN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PLOUHARNEL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="1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53KM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724400" y="609600"/>
            <a:ext cx="1981200" cy="33752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LE HAHON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ST</a:t>
            </a:r>
            <a:r>
              <a:rPr lang="fr-FR" sz="2000" baseline="30000" dirty="0"/>
              <a:t>-LAURENT</a:t>
            </a:r>
          </a:p>
          <a:p>
            <a:pPr algn="ctr"/>
            <a:r>
              <a:rPr lang="fr-FR" sz="2000" baseline="30000" dirty="0"/>
              <a:t>LES MENEQUES </a:t>
            </a:r>
            <a:r>
              <a:rPr lang="fr-FR" sz="2000" baseline="30000" dirty="0" smtClean="0"/>
              <a:t>MENDON</a:t>
            </a:r>
          </a:p>
          <a:p>
            <a:pPr algn="ctr"/>
            <a:r>
              <a:rPr lang="fr-FR" sz="2000" baseline="30000" dirty="0" smtClean="0"/>
              <a:t> LANDAUL </a:t>
            </a:r>
          </a:p>
          <a:p>
            <a:pPr algn="ctr"/>
            <a:r>
              <a:rPr lang="fr-FR" sz="2000" baseline="30000" dirty="0" smtClean="0"/>
              <a:t>BRECH</a:t>
            </a:r>
            <a:endParaRPr lang="fr-FR" sz="2000" baseline="30000" dirty="0"/>
          </a:p>
          <a:p>
            <a:pPr algn="ctr"/>
            <a:r>
              <a:rPr lang="fr-FR" sz="2000" baseline="30000" dirty="0" smtClean="0"/>
              <a:t>TREAURAY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AURAY</a:t>
            </a:r>
            <a:r>
              <a:rPr lang="fr-FR" sz="2000" baseline="30000" dirty="0"/>
              <a:t>-GARE KERNAUD KERGROIX</a:t>
            </a:r>
          </a:p>
          <a:p>
            <a:pPr algn="ctr"/>
            <a:r>
              <a:rPr lang="fr-FR" sz="2000" baseline="30000" dirty="0"/>
              <a:t>LE MOUSTOIR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53KM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010400" y="609600"/>
            <a:ext cx="1676400" cy="296491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/>
              <a:t>KERNAUD AURAY-GARE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ST </a:t>
            </a:r>
            <a:r>
              <a:rPr lang="fr-FR" sz="2000" baseline="30000" dirty="0"/>
              <a:t>DEGAN BRECH </a:t>
            </a:r>
            <a:r>
              <a:rPr lang="fr-FR" sz="2000" baseline="30000" dirty="0" smtClean="0"/>
              <a:t>TREDOUE</a:t>
            </a:r>
          </a:p>
          <a:p>
            <a:pPr algn="ctr"/>
            <a:r>
              <a:rPr lang="fr-FR" sz="2000" baseline="30000" dirty="0" smtClean="0"/>
              <a:t>PLUVIGNER </a:t>
            </a:r>
            <a:r>
              <a:rPr lang="fr-FR" sz="2000" baseline="30000" dirty="0"/>
              <a:t>LANDAUL MENDON PLOEMEL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56KM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35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146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36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482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37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80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38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00200" y="49530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3366FF"/>
                </a:solidFill>
              </a:rPr>
              <a:t>ITINERAIRES CIRCUITS COURTS 2013 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4" name="Title 6"/>
          <p:cNvSpPr txBox="1">
            <a:spLocks/>
          </p:cNvSpPr>
          <p:nvPr/>
        </p:nvSpPr>
        <p:spPr>
          <a:xfrm>
            <a:off x="1524000" y="5562600"/>
            <a:ext cx="5410200" cy="685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fr-FR" sz="3200" cap="all" baseline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 lang="fr-FR">
                <a:solidFill>
                  <a:schemeClr val="tx2"/>
                </a:solidFill>
              </a:defRPr>
            </a:lvl2pPr>
            <a:lvl3pPr eaLnBrk="1" latinLnBrk="0" hangingPunct="1">
              <a:defRPr kumimoji="0" lang="fr-FR">
                <a:solidFill>
                  <a:schemeClr val="tx2"/>
                </a:solidFill>
              </a:defRPr>
            </a:lvl3pPr>
            <a:lvl4pPr eaLnBrk="1" latinLnBrk="0" hangingPunct="1">
              <a:defRPr kumimoji="0" lang="fr-FR">
                <a:solidFill>
                  <a:schemeClr val="tx2"/>
                </a:solidFill>
              </a:defRPr>
            </a:lvl4pPr>
            <a:lvl5pPr eaLnBrk="1" latinLnBrk="0" hangingPunct="1">
              <a:defRPr kumimoji="0" lang="fr-FR">
                <a:solidFill>
                  <a:schemeClr val="tx2"/>
                </a:solidFill>
              </a:defRPr>
            </a:lvl5pPr>
            <a:lvl6pPr eaLnBrk="1" latinLnBrk="0" hangingPunct="1">
              <a:defRPr kumimoji="0" lang="fr-FR">
                <a:solidFill>
                  <a:schemeClr val="tx2"/>
                </a:solidFill>
              </a:defRPr>
            </a:lvl6pPr>
            <a:lvl7pPr eaLnBrk="1" latinLnBrk="0" hangingPunct="1">
              <a:defRPr kumimoji="0" lang="fr-FR">
                <a:solidFill>
                  <a:schemeClr val="tx2"/>
                </a:solidFill>
              </a:defRPr>
            </a:lvl7pPr>
            <a:lvl8pPr eaLnBrk="1" latinLnBrk="0" hangingPunct="1">
              <a:defRPr kumimoji="0" lang="fr-FR">
                <a:solidFill>
                  <a:schemeClr val="tx2"/>
                </a:solidFill>
              </a:defRPr>
            </a:lvl8pPr>
            <a:lvl9pPr eaLnBrk="1" latinLnBrk="0" hangingPunct="1">
              <a:defRPr kumimoji="0" lang="fr-FR">
                <a:solidFill>
                  <a:schemeClr val="tx2"/>
                </a:solidFill>
              </a:defRPr>
            </a:lvl9pPr>
            <a:extLst/>
          </a:lstStyle>
          <a:p>
            <a:r>
              <a:rPr lang="fr-FR" smtClean="0"/>
              <a:t>CYCLO-CLUB-CARNAC</a:t>
            </a:r>
            <a:endParaRPr lang="fr-FR" dirty="0"/>
          </a:p>
        </p:txBody>
      </p:sp>
      <p:pic>
        <p:nvPicPr>
          <p:cNvPr id="19" name="Espace réservé pour une image  3" descr="logo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r="944"/>
          <a:stretch>
            <a:fillRect/>
          </a:stretch>
        </p:blipFill>
        <p:spPr>
          <a:xfrm>
            <a:off x="7315200" y="5029200"/>
            <a:ext cx="1066800" cy="1066800"/>
          </a:xfrm>
        </p:spPr>
      </p:pic>
    </p:spTree>
    <p:extLst>
      <p:ext uri="{BB962C8B-B14F-4D97-AF65-F5344CB8AC3E}">
        <p14:creationId xmlns:p14="http://schemas.microsoft.com/office/powerpoint/2010/main" val="182759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743200" y="609600"/>
            <a:ext cx="1752600" cy="378565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LE PÔ PLOUHARNEL STE BARBE KERHILIO KERMINIHY ETEL</a:t>
            </a:r>
          </a:p>
          <a:p>
            <a:pPr algn="ctr"/>
            <a:r>
              <a:rPr lang="fr-FR" sz="2000" baseline="30000" dirty="0" smtClean="0"/>
              <a:t>BELZ</a:t>
            </a:r>
          </a:p>
          <a:p>
            <a:pPr algn="ctr"/>
            <a:r>
              <a:rPr lang="fr-FR" sz="2000" baseline="30000" dirty="0" smtClean="0"/>
              <a:t>ST CADO</a:t>
            </a:r>
          </a:p>
          <a:p>
            <a:pPr algn="ctr"/>
            <a:r>
              <a:rPr lang="fr-FR" sz="2000" baseline="30000" dirty="0" smtClean="0"/>
              <a:t>BELZ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MENDON </a:t>
            </a:r>
            <a:r>
              <a:rPr lang="fr-FR" sz="2000" baseline="30000" dirty="0"/>
              <a:t>LOCQUELTAS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ST</a:t>
            </a:r>
            <a:r>
              <a:rPr lang="fr-FR" sz="2000" baseline="30000" dirty="0"/>
              <a:t>-LAURENT</a:t>
            </a:r>
          </a:p>
          <a:p>
            <a:pPr algn="ctr"/>
            <a:r>
              <a:rPr lang="fr-FR" sz="2000" baseline="30000" dirty="0"/>
              <a:t>LE HAHON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51KM</a:t>
            </a:r>
            <a:endParaRPr lang="fr-FR" sz="2000" b="1" baseline="30000" dirty="0">
              <a:solidFill>
                <a:srgbClr val="3366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81000" y="609600"/>
            <a:ext cx="1828800" cy="33752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LA TRINITE RIVIERE CRACH LOMAREC</a:t>
            </a:r>
          </a:p>
          <a:p>
            <a:pPr algn="ctr"/>
            <a:r>
              <a:rPr lang="fr-FR" sz="2000" baseline="30000" dirty="0"/>
              <a:t>AURAY</a:t>
            </a:r>
          </a:p>
          <a:p>
            <a:pPr algn="ctr"/>
            <a:r>
              <a:rPr lang="fr-FR" sz="2000" baseline="30000" dirty="0" smtClean="0"/>
              <a:t>LE </a:t>
            </a:r>
            <a:r>
              <a:rPr lang="fr-FR" sz="2000" baseline="30000" dirty="0"/>
              <a:t>BONO</a:t>
            </a:r>
          </a:p>
          <a:p>
            <a:pPr algn="ctr"/>
            <a:r>
              <a:rPr lang="fr-FR" sz="2000" baseline="30000" dirty="0" smtClean="0"/>
              <a:t>PLOUGOUMELEN MERIADEC</a:t>
            </a:r>
          </a:p>
          <a:p>
            <a:pPr algn="ctr"/>
            <a:r>
              <a:rPr lang="fr-FR" sz="2000" baseline="30000" dirty="0" smtClean="0"/>
              <a:t>PLUNERET</a:t>
            </a:r>
          </a:p>
          <a:p>
            <a:pPr algn="ctr"/>
            <a:r>
              <a:rPr lang="fr-FR" sz="2000" baseline="30000" dirty="0" smtClean="0"/>
              <a:t>AURAY</a:t>
            </a:r>
            <a:endParaRPr lang="fr-FR" sz="2000" baseline="30000" dirty="0"/>
          </a:p>
          <a:p>
            <a:pPr algn="ctr"/>
            <a:r>
              <a:rPr lang="fr-FR" sz="2000" baseline="30000" dirty="0"/>
              <a:t>LE MOUSTOIR PLOEMEL</a:t>
            </a:r>
          </a:p>
          <a:p>
            <a:pPr algn="ctr"/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54KM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953000" y="609600"/>
            <a:ext cx="1676400" cy="27597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  <a:r>
              <a:rPr lang="fr-FR" sz="2000" baseline="30000" dirty="0"/>
              <a:t>PLOEMEL MENDON LANGOMBRACH LANDEVANT </a:t>
            </a:r>
            <a:r>
              <a:rPr lang="fr-FR" sz="2000" baseline="30000" dirty="0" smtClean="0"/>
              <a:t>NOSTANG</a:t>
            </a:r>
          </a:p>
          <a:p>
            <a:pPr algn="ctr"/>
            <a:r>
              <a:rPr lang="fr-FR" sz="2000" baseline="30000" dirty="0" smtClean="0"/>
              <a:t>ST HELENE </a:t>
            </a:r>
            <a:r>
              <a:rPr lang="fr-FR" sz="2000" baseline="30000" dirty="0"/>
              <a:t>PONT-LOROIS ERDEVEN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52KM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010400" y="609600"/>
            <a:ext cx="1676400" cy="296491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CARNAC </a:t>
            </a:r>
          </a:p>
          <a:p>
            <a:pPr algn="ctr"/>
            <a:r>
              <a:rPr lang="fr-FR" sz="2000" baseline="30000" dirty="0" smtClean="0"/>
              <a:t>PONT</a:t>
            </a:r>
            <a:r>
              <a:rPr lang="fr-FR" sz="2000" baseline="30000" dirty="0"/>
              <a:t>-LOROIS PLOUHINEC </a:t>
            </a:r>
            <a:endParaRPr lang="fr-FR" sz="2000" baseline="30000" dirty="0" smtClean="0"/>
          </a:p>
          <a:p>
            <a:pPr algn="ctr"/>
            <a:r>
              <a:rPr lang="fr-FR" sz="2000" baseline="30000" dirty="0" smtClean="0"/>
              <a:t>ST HELENE</a:t>
            </a:r>
          </a:p>
          <a:p>
            <a:pPr algn="ctr"/>
            <a:r>
              <a:rPr lang="fr-FR" sz="2000" baseline="30000" dirty="0" smtClean="0"/>
              <a:t>NOSTANG </a:t>
            </a:r>
            <a:r>
              <a:rPr lang="fr-FR" sz="2000" baseline="30000" dirty="0"/>
              <a:t>LANGOMBRACH MENDON PLOEMEL KERGROIX</a:t>
            </a:r>
          </a:p>
          <a:p>
            <a:pPr algn="ctr"/>
            <a:r>
              <a:rPr lang="fr-FR" sz="2000" baseline="30000" dirty="0"/>
              <a:t>LA TRINITE </a:t>
            </a:r>
            <a:r>
              <a:rPr lang="fr-FR" sz="2000" baseline="30000" dirty="0" smtClean="0"/>
              <a:t>CARNAC</a:t>
            </a:r>
          </a:p>
          <a:p>
            <a:pPr algn="ctr"/>
            <a:endParaRPr lang="fr-FR" sz="2000" b="1" baseline="30000" dirty="0" smtClean="0"/>
          </a:p>
          <a:p>
            <a:pPr algn="ctr"/>
            <a:r>
              <a:rPr lang="fr-FR" sz="2000" b="1" baseline="30000" dirty="0" smtClean="0">
                <a:solidFill>
                  <a:srgbClr val="3366FF"/>
                </a:solidFill>
              </a:rPr>
              <a:t>58KM</a:t>
            </a:r>
            <a:endParaRPr lang="fr-FR" sz="2000" b="1" baseline="30000" dirty="0" smtClean="0">
              <a:solidFill>
                <a:srgbClr val="3366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39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146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40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482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51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8000" y="152400"/>
            <a:ext cx="1828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fr-FR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CIRCUIT 52</a:t>
            </a:r>
            <a:endParaRPr lang="fr-FR" sz="1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524000" y="5105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3366FF"/>
                </a:solidFill>
              </a:rPr>
              <a:t>ITINERAIRES CIRCUITS COURTS 2013 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4" name="Title 6"/>
          <p:cNvSpPr txBox="1">
            <a:spLocks/>
          </p:cNvSpPr>
          <p:nvPr/>
        </p:nvSpPr>
        <p:spPr>
          <a:xfrm>
            <a:off x="1447800" y="5715000"/>
            <a:ext cx="5410200" cy="685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fr-FR" sz="3200" cap="all" baseline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 lang="fr-FR">
                <a:solidFill>
                  <a:schemeClr val="tx2"/>
                </a:solidFill>
              </a:defRPr>
            </a:lvl2pPr>
            <a:lvl3pPr eaLnBrk="1" latinLnBrk="0" hangingPunct="1">
              <a:defRPr kumimoji="0" lang="fr-FR">
                <a:solidFill>
                  <a:schemeClr val="tx2"/>
                </a:solidFill>
              </a:defRPr>
            </a:lvl3pPr>
            <a:lvl4pPr eaLnBrk="1" latinLnBrk="0" hangingPunct="1">
              <a:defRPr kumimoji="0" lang="fr-FR">
                <a:solidFill>
                  <a:schemeClr val="tx2"/>
                </a:solidFill>
              </a:defRPr>
            </a:lvl4pPr>
            <a:lvl5pPr eaLnBrk="1" latinLnBrk="0" hangingPunct="1">
              <a:defRPr kumimoji="0" lang="fr-FR">
                <a:solidFill>
                  <a:schemeClr val="tx2"/>
                </a:solidFill>
              </a:defRPr>
            </a:lvl5pPr>
            <a:lvl6pPr eaLnBrk="1" latinLnBrk="0" hangingPunct="1">
              <a:defRPr kumimoji="0" lang="fr-FR">
                <a:solidFill>
                  <a:schemeClr val="tx2"/>
                </a:solidFill>
              </a:defRPr>
            </a:lvl6pPr>
            <a:lvl7pPr eaLnBrk="1" latinLnBrk="0" hangingPunct="1">
              <a:defRPr kumimoji="0" lang="fr-FR">
                <a:solidFill>
                  <a:schemeClr val="tx2"/>
                </a:solidFill>
              </a:defRPr>
            </a:lvl7pPr>
            <a:lvl8pPr eaLnBrk="1" latinLnBrk="0" hangingPunct="1">
              <a:defRPr kumimoji="0" lang="fr-FR">
                <a:solidFill>
                  <a:schemeClr val="tx2"/>
                </a:solidFill>
              </a:defRPr>
            </a:lvl8pPr>
            <a:lvl9pPr eaLnBrk="1" latinLnBrk="0" hangingPunct="1">
              <a:defRPr kumimoji="0" lang="fr-FR">
                <a:solidFill>
                  <a:schemeClr val="tx2"/>
                </a:solidFill>
              </a:defRPr>
            </a:lvl9pPr>
            <a:extLst/>
          </a:lstStyle>
          <a:p>
            <a:r>
              <a:rPr lang="fr-FR" smtClean="0"/>
              <a:t>CYCLO-CLUB-CARNAC</a:t>
            </a:r>
            <a:endParaRPr lang="fr-FR" dirty="0"/>
          </a:p>
        </p:txBody>
      </p:sp>
      <p:pic>
        <p:nvPicPr>
          <p:cNvPr id="19" name="Espace réservé pour une image  3" descr="logo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r="944"/>
          <a:stretch>
            <a:fillRect/>
          </a:stretch>
        </p:blipFill>
        <p:spPr>
          <a:xfrm>
            <a:off x="7239000" y="5181600"/>
            <a:ext cx="1066800" cy="1066800"/>
          </a:xfrm>
        </p:spPr>
      </p:pic>
    </p:spTree>
    <p:extLst>
      <p:ext uri="{BB962C8B-B14F-4D97-AF65-F5344CB8AC3E}">
        <p14:creationId xmlns:p14="http://schemas.microsoft.com/office/powerpoint/2010/main" val="291743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xmlns:p14="http://schemas.microsoft.com/office/powerpoint/2010/main" spd="slow">
        <p:randomBar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bum photo classiqu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Album photo classique.potx</Template>
  <TotalTime>0</TotalTime>
  <Words>1606</Words>
  <Application>Microsoft Macintosh PowerPoint</Application>
  <PresentationFormat>Présentation à l'écran (4:3)</PresentationFormat>
  <Paragraphs>751</Paragraphs>
  <Slides>18</Slides>
  <Notes>18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Album photo classique</vt:lpstr>
      <vt:lpstr>CYCLO-CLUB-CARNAC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2013-04-11T13:37:13Z</dcterms:modified>
</cp:coreProperties>
</file>